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diagrams/colors1.xml" ContentType="application/vnd.openxmlformats-officedocument.drawingml.diagramColors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1.xml" ContentType="application/vnd.openxmlformats-officedocument.drawingml.diagram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60" r:id="rId4"/>
    <p:sldId id="258" r:id="rId5"/>
    <p:sldId id="268" r:id="rId6"/>
    <p:sldId id="261" r:id="rId7"/>
    <p:sldId id="266" r:id="rId8"/>
    <p:sldId id="259" r:id="rId9"/>
    <p:sldId id="269" r:id="rId10"/>
    <p:sldId id="263" r:id="rId11"/>
    <p:sldId id="264" r:id="rId12"/>
    <p:sldId id="262" r:id="rId13"/>
    <p:sldId id="265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34602" autoAdjust="0"/>
    <p:restoredTop sz="86447" autoAdjust="0"/>
  </p:normalViewPr>
  <p:slideViewPr>
    <p:cSldViewPr>
      <p:cViewPr varScale="1">
        <p:scale>
          <a:sx n="134" d="100"/>
          <a:sy n="134" d="100"/>
        </p:scale>
        <p:origin x="-4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96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00DC40-4E31-4B6E-A566-0D9E5E85655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AA5E65-8689-4B79-998A-05841153E777}">
      <dgm:prSet phldrT="[Text]"/>
      <dgm:spPr/>
      <dgm:t>
        <a:bodyPr/>
        <a:lstStyle/>
        <a:p>
          <a:r>
            <a:rPr lang="en-US" dirty="0" smtClean="0"/>
            <a:t>Project Description record</a:t>
          </a:r>
          <a:endParaRPr lang="en-US" dirty="0"/>
        </a:p>
      </dgm:t>
    </dgm:pt>
    <dgm:pt modelId="{F22436E6-482F-46FE-9B42-BEE6AB77C969}" type="parTrans" cxnId="{1BE97F1E-1D00-46A7-B2D2-0B49CAD6662A}">
      <dgm:prSet/>
      <dgm:spPr/>
      <dgm:t>
        <a:bodyPr/>
        <a:lstStyle/>
        <a:p>
          <a:endParaRPr lang="en-US"/>
        </a:p>
      </dgm:t>
    </dgm:pt>
    <dgm:pt modelId="{42917FFE-4059-454A-A39E-F5623D130C28}" type="sibTrans" cxnId="{1BE97F1E-1D00-46A7-B2D2-0B49CAD6662A}">
      <dgm:prSet/>
      <dgm:spPr/>
      <dgm:t>
        <a:bodyPr/>
        <a:lstStyle/>
        <a:p>
          <a:endParaRPr lang="en-US"/>
        </a:p>
      </dgm:t>
    </dgm:pt>
    <dgm:pt modelId="{2734B100-9C7B-44B1-A755-CB179D35F8E5}">
      <dgm:prSet phldrT="[Text]"/>
      <dgm:spPr/>
      <dgm:t>
        <a:bodyPr/>
        <a:lstStyle/>
        <a:p>
          <a:r>
            <a:rPr lang="en-US" dirty="0" smtClean="0"/>
            <a:t>Dataset 1</a:t>
          </a:r>
          <a:endParaRPr lang="en-US" dirty="0"/>
        </a:p>
      </dgm:t>
    </dgm:pt>
    <dgm:pt modelId="{6B1029E8-2852-49CF-99AE-DC01FE1F23E0}" type="parTrans" cxnId="{86795CAE-BECB-48D5-9E3C-AFCB5AA26CA8}">
      <dgm:prSet/>
      <dgm:spPr/>
      <dgm:t>
        <a:bodyPr/>
        <a:lstStyle/>
        <a:p>
          <a:endParaRPr lang="en-US"/>
        </a:p>
      </dgm:t>
    </dgm:pt>
    <dgm:pt modelId="{2F235DDE-B00A-4D58-B574-190D296BD2D5}" type="sibTrans" cxnId="{86795CAE-BECB-48D5-9E3C-AFCB5AA26CA8}">
      <dgm:prSet/>
      <dgm:spPr/>
      <dgm:t>
        <a:bodyPr/>
        <a:lstStyle/>
        <a:p>
          <a:endParaRPr lang="en-US"/>
        </a:p>
      </dgm:t>
    </dgm:pt>
    <dgm:pt modelId="{7B5AAF99-3007-4D9C-BF73-D5552AC74C3F}">
      <dgm:prSet phldrT="[Text]"/>
      <dgm:spPr/>
      <dgm:t>
        <a:bodyPr/>
        <a:lstStyle/>
        <a:p>
          <a:r>
            <a:rPr lang="en-US" dirty="0" smtClean="0"/>
            <a:t>Dataset 2</a:t>
          </a:r>
          <a:endParaRPr lang="en-US" dirty="0"/>
        </a:p>
      </dgm:t>
    </dgm:pt>
    <dgm:pt modelId="{7DAEC6CF-CEF2-4ECC-B5BD-5C762B66930B}" type="parTrans" cxnId="{B094F292-DBD1-45A5-B4B1-7088217E8075}">
      <dgm:prSet/>
      <dgm:spPr/>
      <dgm:t>
        <a:bodyPr/>
        <a:lstStyle/>
        <a:p>
          <a:endParaRPr lang="en-US"/>
        </a:p>
      </dgm:t>
    </dgm:pt>
    <dgm:pt modelId="{30760081-9906-44C6-ABB0-EB93ABEC38C2}" type="sibTrans" cxnId="{B094F292-DBD1-45A5-B4B1-7088217E8075}">
      <dgm:prSet/>
      <dgm:spPr/>
      <dgm:t>
        <a:bodyPr/>
        <a:lstStyle/>
        <a:p>
          <a:endParaRPr lang="en-US"/>
        </a:p>
      </dgm:t>
    </dgm:pt>
    <dgm:pt modelId="{D255CF43-F4A1-4D4B-837A-35419056BC4F}">
      <dgm:prSet phldrT="[Text]"/>
      <dgm:spPr/>
      <dgm:t>
        <a:bodyPr/>
        <a:lstStyle/>
        <a:p>
          <a:r>
            <a:rPr lang="en-US" dirty="0" smtClean="0"/>
            <a:t>Publication (link to Pubs Warehouse)</a:t>
          </a:r>
          <a:endParaRPr lang="en-US" dirty="0"/>
        </a:p>
      </dgm:t>
    </dgm:pt>
    <dgm:pt modelId="{72FCCCF8-16FD-4410-85D9-000314F7B123}" type="parTrans" cxnId="{1FE000F2-DBE0-47EC-B903-B0BF552DE5BD}">
      <dgm:prSet/>
      <dgm:spPr/>
      <dgm:t>
        <a:bodyPr/>
        <a:lstStyle/>
        <a:p>
          <a:endParaRPr lang="en-US"/>
        </a:p>
      </dgm:t>
    </dgm:pt>
    <dgm:pt modelId="{132DCB06-276E-410C-9E8A-3E2B77B195E3}" type="sibTrans" cxnId="{1FE000F2-DBE0-47EC-B903-B0BF552DE5BD}">
      <dgm:prSet/>
      <dgm:spPr/>
      <dgm:t>
        <a:bodyPr/>
        <a:lstStyle/>
        <a:p>
          <a:endParaRPr lang="en-US"/>
        </a:p>
      </dgm:t>
    </dgm:pt>
    <dgm:pt modelId="{7CC04EEF-B171-4E98-BB78-E22A2DEEBA4B}">
      <dgm:prSet custT="1"/>
      <dgm:spPr/>
      <dgm:t>
        <a:bodyPr/>
        <a:lstStyle/>
        <a:p>
          <a:r>
            <a:rPr lang="en-US" sz="2000" dirty="0" smtClean="0"/>
            <a:t>Metadata</a:t>
          </a:r>
          <a:endParaRPr lang="en-US" sz="2000" dirty="0"/>
        </a:p>
      </dgm:t>
    </dgm:pt>
    <dgm:pt modelId="{EBE87DF1-E0B0-4321-BC52-0C7B6CEC8283}" type="parTrans" cxnId="{B8FCD1A9-7551-4F4B-8840-CE46F563B316}">
      <dgm:prSet/>
      <dgm:spPr/>
      <dgm:t>
        <a:bodyPr/>
        <a:lstStyle/>
        <a:p>
          <a:endParaRPr lang="en-US"/>
        </a:p>
      </dgm:t>
    </dgm:pt>
    <dgm:pt modelId="{55F8E731-B178-4A25-8158-115A8BE32F45}" type="sibTrans" cxnId="{B8FCD1A9-7551-4F4B-8840-CE46F563B316}">
      <dgm:prSet/>
      <dgm:spPr/>
      <dgm:t>
        <a:bodyPr/>
        <a:lstStyle/>
        <a:p>
          <a:endParaRPr lang="en-US"/>
        </a:p>
      </dgm:t>
    </dgm:pt>
    <dgm:pt modelId="{EF9FA95F-F6B5-457B-AC3E-80321C86760A}">
      <dgm:prSet phldrT="[Text]" custT="1"/>
      <dgm:spPr/>
      <dgm:t>
        <a:bodyPr/>
        <a:lstStyle/>
        <a:p>
          <a:r>
            <a:rPr lang="en-US" sz="2000" dirty="0" smtClean="0"/>
            <a:t>DMP form</a:t>
          </a:r>
          <a:endParaRPr lang="en-US" sz="2000" dirty="0"/>
        </a:p>
      </dgm:t>
    </dgm:pt>
    <dgm:pt modelId="{80F80C5C-38CC-4FA3-8B42-FA798BDFDE05}" type="parTrans" cxnId="{5004B0B4-73AF-4923-B541-39E3360FAD4D}">
      <dgm:prSet/>
      <dgm:spPr/>
      <dgm:t>
        <a:bodyPr/>
        <a:lstStyle/>
        <a:p>
          <a:endParaRPr lang="en-US"/>
        </a:p>
      </dgm:t>
    </dgm:pt>
    <dgm:pt modelId="{4C58BCCA-E9E2-449F-8878-05990F7D53CB}" type="sibTrans" cxnId="{5004B0B4-73AF-4923-B541-39E3360FAD4D}">
      <dgm:prSet/>
      <dgm:spPr/>
      <dgm:t>
        <a:bodyPr/>
        <a:lstStyle/>
        <a:p>
          <a:endParaRPr lang="en-US"/>
        </a:p>
      </dgm:t>
    </dgm:pt>
    <dgm:pt modelId="{92E82C9B-48FC-4323-98E6-7F80D6B8D745}">
      <dgm:prSet custT="1"/>
      <dgm:spPr/>
      <dgm:t>
        <a:bodyPr/>
        <a:lstStyle/>
        <a:p>
          <a:r>
            <a:rPr lang="en-US" sz="2000" dirty="0" smtClean="0"/>
            <a:t>Metadata</a:t>
          </a:r>
          <a:endParaRPr lang="en-US" sz="2000" dirty="0"/>
        </a:p>
      </dgm:t>
    </dgm:pt>
    <dgm:pt modelId="{9DDE0E63-5C86-4FD7-9404-058EFCC234C9}" type="parTrans" cxnId="{A6859503-F07D-4EA8-B441-EA68EF0F2FA2}">
      <dgm:prSet/>
      <dgm:spPr/>
      <dgm:t>
        <a:bodyPr/>
        <a:lstStyle/>
        <a:p>
          <a:endParaRPr lang="en-US"/>
        </a:p>
      </dgm:t>
    </dgm:pt>
    <dgm:pt modelId="{A5FD31AA-CC14-4891-BD9F-743552756504}" type="sibTrans" cxnId="{A6859503-F07D-4EA8-B441-EA68EF0F2FA2}">
      <dgm:prSet/>
      <dgm:spPr/>
      <dgm:t>
        <a:bodyPr/>
        <a:lstStyle/>
        <a:p>
          <a:endParaRPr lang="en-US"/>
        </a:p>
      </dgm:t>
    </dgm:pt>
    <dgm:pt modelId="{4B24E008-020E-4812-BD4A-FAF0828F7AEA}">
      <dgm:prSet custT="1"/>
      <dgm:spPr/>
      <dgm:t>
        <a:bodyPr/>
        <a:lstStyle/>
        <a:p>
          <a:r>
            <a:rPr lang="en-US" sz="2000" dirty="0" smtClean="0"/>
            <a:t>DMP form</a:t>
          </a:r>
          <a:endParaRPr lang="en-US" sz="2000" dirty="0"/>
        </a:p>
      </dgm:t>
    </dgm:pt>
    <dgm:pt modelId="{F472CF8F-32E1-4FC6-A4A0-9E41188C9622}" type="parTrans" cxnId="{55E14F20-66A1-4FBC-8067-1AA5EE46F3AE}">
      <dgm:prSet/>
      <dgm:spPr/>
      <dgm:t>
        <a:bodyPr/>
        <a:lstStyle/>
        <a:p>
          <a:endParaRPr lang="en-US"/>
        </a:p>
      </dgm:t>
    </dgm:pt>
    <dgm:pt modelId="{D77EC039-F69E-450A-9A67-54DD2FFDE2F9}" type="sibTrans" cxnId="{55E14F20-66A1-4FBC-8067-1AA5EE46F3AE}">
      <dgm:prSet/>
      <dgm:spPr/>
      <dgm:t>
        <a:bodyPr/>
        <a:lstStyle/>
        <a:p>
          <a:endParaRPr lang="en-US"/>
        </a:p>
      </dgm:t>
    </dgm:pt>
    <dgm:pt modelId="{0307C438-B24C-40F0-B3CF-32B2B6E78452}" type="pres">
      <dgm:prSet presAssocID="{8600DC40-4E31-4B6E-A566-0D9E5E85655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A181AD5-2F1D-4469-AFC3-728F667264B3}" type="pres">
      <dgm:prSet presAssocID="{8BAA5E65-8689-4B79-998A-05841153E777}" presName="hierRoot1" presStyleCnt="0">
        <dgm:presLayoutVars>
          <dgm:hierBranch val="init"/>
        </dgm:presLayoutVars>
      </dgm:prSet>
      <dgm:spPr/>
    </dgm:pt>
    <dgm:pt modelId="{5666946B-4C39-4C3A-9AA0-1CE49297AA0F}" type="pres">
      <dgm:prSet presAssocID="{8BAA5E65-8689-4B79-998A-05841153E777}" presName="rootComposite1" presStyleCnt="0"/>
      <dgm:spPr/>
    </dgm:pt>
    <dgm:pt modelId="{4A0D0268-D567-4090-85BB-915071BA2497}" type="pres">
      <dgm:prSet presAssocID="{8BAA5E65-8689-4B79-998A-05841153E77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4D1D38-B7BE-4D0B-B141-AC0F57E9C5AB}" type="pres">
      <dgm:prSet presAssocID="{8BAA5E65-8689-4B79-998A-05841153E77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F69CD69-550F-4F9B-B0A5-EFB7EBB4ED8B}" type="pres">
      <dgm:prSet presAssocID="{8BAA5E65-8689-4B79-998A-05841153E777}" presName="hierChild2" presStyleCnt="0"/>
      <dgm:spPr/>
    </dgm:pt>
    <dgm:pt modelId="{40BAB933-73A8-4351-95A0-B60155FB75B2}" type="pres">
      <dgm:prSet presAssocID="{6B1029E8-2852-49CF-99AE-DC01FE1F23E0}" presName="Name37" presStyleLbl="parChTrans1D2" presStyleIdx="0" presStyleCnt="3"/>
      <dgm:spPr/>
      <dgm:t>
        <a:bodyPr/>
        <a:lstStyle/>
        <a:p>
          <a:endParaRPr lang="en-US"/>
        </a:p>
      </dgm:t>
    </dgm:pt>
    <dgm:pt modelId="{ABC2850E-6BA6-47D1-A614-42E1EDA31802}" type="pres">
      <dgm:prSet presAssocID="{2734B100-9C7B-44B1-A755-CB179D35F8E5}" presName="hierRoot2" presStyleCnt="0">
        <dgm:presLayoutVars>
          <dgm:hierBranch val="init"/>
        </dgm:presLayoutVars>
      </dgm:prSet>
      <dgm:spPr/>
    </dgm:pt>
    <dgm:pt modelId="{2EEDF1DA-2FD3-4829-AB27-DEE7062D4346}" type="pres">
      <dgm:prSet presAssocID="{2734B100-9C7B-44B1-A755-CB179D35F8E5}" presName="rootComposite" presStyleCnt="0"/>
      <dgm:spPr/>
    </dgm:pt>
    <dgm:pt modelId="{E95FD4D2-04A3-4B3F-8399-C5A28BC64365}" type="pres">
      <dgm:prSet presAssocID="{2734B100-9C7B-44B1-A755-CB179D35F8E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6BE84D-389F-442A-A2A7-A3284FBFB713}" type="pres">
      <dgm:prSet presAssocID="{2734B100-9C7B-44B1-A755-CB179D35F8E5}" presName="rootConnector" presStyleLbl="node2" presStyleIdx="0" presStyleCnt="3"/>
      <dgm:spPr/>
      <dgm:t>
        <a:bodyPr/>
        <a:lstStyle/>
        <a:p>
          <a:endParaRPr lang="en-US"/>
        </a:p>
      </dgm:t>
    </dgm:pt>
    <dgm:pt modelId="{E70B98D4-6C2E-49F4-AB4A-1F9ABF4C1F07}" type="pres">
      <dgm:prSet presAssocID="{2734B100-9C7B-44B1-A755-CB179D35F8E5}" presName="hierChild4" presStyleCnt="0"/>
      <dgm:spPr/>
    </dgm:pt>
    <dgm:pt modelId="{A439A9C0-401C-4B0E-BAD5-9BAD76B86145}" type="pres">
      <dgm:prSet presAssocID="{9DDE0E63-5C86-4FD7-9404-058EFCC234C9}" presName="Name37" presStyleLbl="parChTrans1D3" presStyleIdx="0" presStyleCnt="4"/>
      <dgm:spPr/>
      <dgm:t>
        <a:bodyPr/>
        <a:lstStyle/>
        <a:p>
          <a:endParaRPr lang="en-US"/>
        </a:p>
      </dgm:t>
    </dgm:pt>
    <dgm:pt modelId="{9EFA73F0-4039-44F6-AF89-31AE856A6424}" type="pres">
      <dgm:prSet presAssocID="{92E82C9B-48FC-4323-98E6-7F80D6B8D745}" presName="hierRoot2" presStyleCnt="0">
        <dgm:presLayoutVars>
          <dgm:hierBranch val="init"/>
        </dgm:presLayoutVars>
      </dgm:prSet>
      <dgm:spPr/>
    </dgm:pt>
    <dgm:pt modelId="{5E758DD9-EA03-4408-B770-7231CE0CC2C3}" type="pres">
      <dgm:prSet presAssocID="{92E82C9B-48FC-4323-98E6-7F80D6B8D745}" presName="rootComposite" presStyleCnt="0"/>
      <dgm:spPr/>
    </dgm:pt>
    <dgm:pt modelId="{39B400EE-0D56-4E2E-9A21-8F153191686D}" type="pres">
      <dgm:prSet presAssocID="{92E82C9B-48FC-4323-98E6-7F80D6B8D745}" presName="rootText" presStyleLbl="node3" presStyleIdx="0" presStyleCnt="4" custScaleX="65035" custScaleY="457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8D9FD7-50E3-49A6-88BD-978C0C8D0313}" type="pres">
      <dgm:prSet presAssocID="{92E82C9B-48FC-4323-98E6-7F80D6B8D745}" presName="rootConnector" presStyleLbl="node3" presStyleIdx="0" presStyleCnt="4"/>
      <dgm:spPr/>
      <dgm:t>
        <a:bodyPr/>
        <a:lstStyle/>
        <a:p>
          <a:endParaRPr lang="en-US"/>
        </a:p>
      </dgm:t>
    </dgm:pt>
    <dgm:pt modelId="{3BFFC32E-A257-4ACD-A940-D018699879A4}" type="pres">
      <dgm:prSet presAssocID="{92E82C9B-48FC-4323-98E6-7F80D6B8D745}" presName="hierChild4" presStyleCnt="0"/>
      <dgm:spPr/>
    </dgm:pt>
    <dgm:pt modelId="{1E9B4322-8611-4477-A7C8-851DDBBFEB65}" type="pres">
      <dgm:prSet presAssocID="{92E82C9B-48FC-4323-98E6-7F80D6B8D745}" presName="hierChild5" presStyleCnt="0"/>
      <dgm:spPr/>
    </dgm:pt>
    <dgm:pt modelId="{E21E60D1-DCBD-4883-BA7A-BC93A3673828}" type="pres">
      <dgm:prSet presAssocID="{F472CF8F-32E1-4FC6-A4A0-9E41188C9622}" presName="Name37" presStyleLbl="parChTrans1D3" presStyleIdx="1" presStyleCnt="4"/>
      <dgm:spPr/>
      <dgm:t>
        <a:bodyPr/>
        <a:lstStyle/>
        <a:p>
          <a:endParaRPr lang="en-US"/>
        </a:p>
      </dgm:t>
    </dgm:pt>
    <dgm:pt modelId="{34325EAB-944E-45EA-B04E-25C1FBD2EF7F}" type="pres">
      <dgm:prSet presAssocID="{4B24E008-020E-4812-BD4A-FAF0828F7AEA}" presName="hierRoot2" presStyleCnt="0">
        <dgm:presLayoutVars>
          <dgm:hierBranch val="init"/>
        </dgm:presLayoutVars>
      </dgm:prSet>
      <dgm:spPr/>
    </dgm:pt>
    <dgm:pt modelId="{FDCFE6AC-E947-477E-84BB-D3DAFB4DAE3A}" type="pres">
      <dgm:prSet presAssocID="{4B24E008-020E-4812-BD4A-FAF0828F7AEA}" presName="rootComposite" presStyleCnt="0"/>
      <dgm:spPr/>
    </dgm:pt>
    <dgm:pt modelId="{2F61CB96-2FF9-46D2-83F0-5D7E0E8A03A5}" type="pres">
      <dgm:prSet presAssocID="{4B24E008-020E-4812-BD4A-FAF0828F7AEA}" presName="rootText" presStyleLbl="node3" presStyleIdx="1" presStyleCnt="4" custScaleX="65035" custScaleY="457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2E3247-B492-4C67-8404-8A58AF965917}" type="pres">
      <dgm:prSet presAssocID="{4B24E008-020E-4812-BD4A-FAF0828F7AEA}" presName="rootConnector" presStyleLbl="node3" presStyleIdx="1" presStyleCnt="4"/>
      <dgm:spPr/>
      <dgm:t>
        <a:bodyPr/>
        <a:lstStyle/>
        <a:p>
          <a:endParaRPr lang="en-US"/>
        </a:p>
      </dgm:t>
    </dgm:pt>
    <dgm:pt modelId="{A94D47FF-73D7-45C9-B569-96B0E0F0EFF8}" type="pres">
      <dgm:prSet presAssocID="{4B24E008-020E-4812-BD4A-FAF0828F7AEA}" presName="hierChild4" presStyleCnt="0"/>
      <dgm:spPr/>
    </dgm:pt>
    <dgm:pt modelId="{76868054-4B61-405F-A88E-8336C11799CE}" type="pres">
      <dgm:prSet presAssocID="{4B24E008-020E-4812-BD4A-FAF0828F7AEA}" presName="hierChild5" presStyleCnt="0"/>
      <dgm:spPr/>
    </dgm:pt>
    <dgm:pt modelId="{D7A5A1D6-B850-4B54-8D32-0947E8B7003F}" type="pres">
      <dgm:prSet presAssocID="{2734B100-9C7B-44B1-A755-CB179D35F8E5}" presName="hierChild5" presStyleCnt="0"/>
      <dgm:spPr/>
    </dgm:pt>
    <dgm:pt modelId="{E1371986-CE3A-4EE5-903D-AD28D7A49E05}" type="pres">
      <dgm:prSet presAssocID="{7DAEC6CF-CEF2-4ECC-B5BD-5C762B66930B}" presName="Name37" presStyleLbl="parChTrans1D2" presStyleIdx="1" presStyleCnt="3"/>
      <dgm:spPr/>
      <dgm:t>
        <a:bodyPr/>
        <a:lstStyle/>
        <a:p>
          <a:endParaRPr lang="en-US"/>
        </a:p>
      </dgm:t>
    </dgm:pt>
    <dgm:pt modelId="{B92CEDEC-C964-4176-8F23-E75D1B6AEB90}" type="pres">
      <dgm:prSet presAssocID="{7B5AAF99-3007-4D9C-BF73-D5552AC74C3F}" presName="hierRoot2" presStyleCnt="0">
        <dgm:presLayoutVars>
          <dgm:hierBranch val="init"/>
        </dgm:presLayoutVars>
      </dgm:prSet>
      <dgm:spPr/>
    </dgm:pt>
    <dgm:pt modelId="{2470A316-C892-4F3E-87C5-BCE1BA41723B}" type="pres">
      <dgm:prSet presAssocID="{7B5AAF99-3007-4D9C-BF73-D5552AC74C3F}" presName="rootComposite" presStyleCnt="0"/>
      <dgm:spPr/>
    </dgm:pt>
    <dgm:pt modelId="{19FC0C7F-2135-4CDB-9829-9742CDFB837E}" type="pres">
      <dgm:prSet presAssocID="{7B5AAF99-3007-4D9C-BF73-D5552AC74C3F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147815-696B-4DDC-87D8-C118CF18EDB6}" type="pres">
      <dgm:prSet presAssocID="{7B5AAF99-3007-4D9C-BF73-D5552AC74C3F}" presName="rootConnector" presStyleLbl="node2" presStyleIdx="1" presStyleCnt="3"/>
      <dgm:spPr/>
      <dgm:t>
        <a:bodyPr/>
        <a:lstStyle/>
        <a:p>
          <a:endParaRPr lang="en-US"/>
        </a:p>
      </dgm:t>
    </dgm:pt>
    <dgm:pt modelId="{BC153C46-445D-4A0A-836E-0ED986CF2D89}" type="pres">
      <dgm:prSet presAssocID="{7B5AAF99-3007-4D9C-BF73-D5552AC74C3F}" presName="hierChild4" presStyleCnt="0"/>
      <dgm:spPr/>
    </dgm:pt>
    <dgm:pt modelId="{E991A06B-763A-4B3C-89B8-08ECDABF8125}" type="pres">
      <dgm:prSet presAssocID="{EBE87DF1-E0B0-4321-BC52-0C7B6CEC8283}" presName="Name37" presStyleLbl="parChTrans1D3" presStyleIdx="2" presStyleCnt="4"/>
      <dgm:spPr/>
      <dgm:t>
        <a:bodyPr/>
        <a:lstStyle/>
        <a:p>
          <a:endParaRPr lang="en-US"/>
        </a:p>
      </dgm:t>
    </dgm:pt>
    <dgm:pt modelId="{D307A6F1-14A5-45B2-A3E2-6985D67C7183}" type="pres">
      <dgm:prSet presAssocID="{7CC04EEF-B171-4E98-BB78-E22A2DEEBA4B}" presName="hierRoot2" presStyleCnt="0">
        <dgm:presLayoutVars>
          <dgm:hierBranch/>
        </dgm:presLayoutVars>
      </dgm:prSet>
      <dgm:spPr/>
    </dgm:pt>
    <dgm:pt modelId="{E0920692-37EF-4881-B036-8F5D3339643F}" type="pres">
      <dgm:prSet presAssocID="{7CC04EEF-B171-4E98-BB78-E22A2DEEBA4B}" presName="rootComposite" presStyleCnt="0"/>
      <dgm:spPr/>
    </dgm:pt>
    <dgm:pt modelId="{15D1C07A-030F-475A-879D-AC12A631D8DC}" type="pres">
      <dgm:prSet presAssocID="{7CC04EEF-B171-4E98-BB78-E22A2DEEBA4B}" presName="rootText" presStyleLbl="node3" presStyleIdx="2" presStyleCnt="4" custScaleX="65035" custScaleY="457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B2A727F-8B50-4FD8-B92C-F8F2429804D6}" type="pres">
      <dgm:prSet presAssocID="{7CC04EEF-B171-4E98-BB78-E22A2DEEBA4B}" presName="rootConnector" presStyleLbl="node3" presStyleIdx="2" presStyleCnt="4"/>
      <dgm:spPr/>
      <dgm:t>
        <a:bodyPr/>
        <a:lstStyle/>
        <a:p>
          <a:endParaRPr lang="en-US"/>
        </a:p>
      </dgm:t>
    </dgm:pt>
    <dgm:pt modelId="{17E8FC41-A8FC-40BD-B26A-9259EB6DFC55}" type="pres">
      <dgm:prSet presAssocID="{7CC04EEF-B171-4E98-BB78-E22A2DEEBA4B}" presName="hierChild4" presStyleCnt="0"/>
      <dgm:spPr/>
    </dgm:pt>
    <dgm:pt modelId="{FC86362B-F4A5-4E3E-AA76-09F01A6DA6F2}" type="pres">
      <dgm:prSet presAssocID="{7CC04EEF-B171-4E98-BB78-E22A2DEEBA4B}" presName="hierChild5" presStyleCnt="0"/>
      <dgm:spPr/>
    </dgm:pt>
    <dgm:pt modelId="{5850D163-9109-4CE0-BF76-5D071681B043}" type="pres">
      <dgm:prSet presAssocID="{80F80C5C-38CC-4FA3-8B42-FA798BDFDE05}" presName="Name37" presStyleLbl="parChTrans1D3" presStyleIdx="3" presStyleCnt="4"/>
      <dgm:spPr/>
      <dgm:t>
        <a:bodyPr/>
        <a:lstStyle/>
        <a:p>
          <a:endParaRPr lang="en-US"/>
        </a:p>
      </dgm:t>
    </dgm:pt>
    <dgm:pt modelId="{530212AA-A4C4-47CB-8805-2D22E6F111D3}" type="pres">
      <dgm:prSet presAssocID="{EF9FA95F-F6B5-457B-AC3E-80321C86760A}" presName="hierRoot2" presStyleCnt="0">
        <dgm:presLayoutVars>
          <dgm:hierBranch val="init"/>
        </dgm:presLayoutVars>
      </dgm:prSet>
      <dgm:spPr/>
    </dgm:pt>
    <dgm:pt modelId="{9C8D9C4D-0B37-4D8D-A11A-B5F382CA8157}" type="pres">
      <dgm:prSet presAssocID="{EF9FA95F-F6B5-457B-AC3E-80321C86760A}" presName="rootComposite" presStyleCnt="0"/>
      <dgm:spPr/>
    </dgm:pt>
    <dgm:pt modelId="{80C3A0D2-C2E1-488B-BB35-43FE2F27037A}" type="pres">
      <dgm:prSet presAssocID="{EF9FA95F-F6B5-457B-AC3E-80321C86760A}" presName="rootText" presStyleLbl="node3" presStyleIdx="3" presStyleCnt="4" custScaleX="65035" custScaleY="457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3173DB-97F2-403F-96A9-FB200E741BA8}" type="pres">
      <dgm:prSet presAssocID="{EF9FA95F-F6B5-457B-AC3E-80321C86760A}" presName="rootConnector" presStyleLbl="node3" presStyleIdx="3" presStyleCnt="4"/>
      <dgm:spPr/>
      <dgm:t>
        <a:bodyPr/>
        <a:lstStyle/>
        <a:p>
          <a:endParaRPr lang="en-US"/>
        </a:p>
      </dgm:t>
    </dgm:pt>
    <dgm:pt modelId="{B77064EB-E1A6-414B-BF4A-A862D2D031F4}" type="pres">
      <dgm:prSet presAssocID="{EF9FA95F-F6B5-457B-AC3E-80321C86760A}" presName="hierChild4" presStyleCnt="0"/>
      <dgm:spPr/>
    </dgm:pt>
    <dgm:pt modelId="{C91ABD93-AF71-41D6-AA6A-1457F144C52C}" type="pres">
      <dgm:prSet presAssocID="{EF9FA95F-F6B5-457B-AC3E-80321C86760A}" presName="hierChild5" presStyleCnt="0"/>
      <dgm:spPr/>
    </dgm:pt>
    <dgm:pt modelId="{2D7D79AA-DD1D-4152-B39D-95D1A2AB49BB}" type="pres">
      <dgm:prSet presAssocID="{7B5AAF99-3007-4D9C-BF73-D5552AC74C3F}" presName="hierChild5" presStyleCnt="0"/>
      <dgm:spPr/>
    </dgm:pt>
    <dgm:pt modelId="{2B1E8ACA-AF8D-42BD-96E4-5983C1297B80}" type="pres">
      <dgm:prSet presAssocID="{72FCCCF8-16FD-4410-85D9-000314F7B123}" presName="Name37" presStyleLbl="parChTrans1D2" presStyleIdx="2" presStyleCnt="3"/>
      <dgm:spPr/>
      <dgm:t>
        <a:bodyPr/>
        <a:lstStyle/>
        <a:p>
          <a:endParaRPr lang="en-US"/>
        </a:p>
      </dgm:t>
    </dgm:pt>
    <dgm:pt modelId="{45ACCC91-E848-41CD-9C15-D1A870E78912}" type="pres">
      <dgm:prSet presAssocID="{D255CF43-F4A1-4D4B-837A-35419056BC4F}" presName="hierRoot2" presStyleCnt="0">
        <dgm:presLayoutVars>
          <dgm:hierBranch val="init"/>
        </dgm:presLayoutVars>
      </dgm:prSet>
      <dgm:spPr/>
    </dgm:pt>
    <dgm:pt modelId="{FE185C9F-3C42-4F08-A14E-B7FCC4EF6472}" type="pres">
      <dgm:prSet presAssocID="{D255CF43-F4A1-4D4B-837A-35419056BC4F}" presName="rootComposite" presStyleCnt="0"/>
      <dgm:spPr/>
    </dgm:pt>
    <dgm:pt modelId="{593BF764-F677-4B70-9A64-53DAB23B9917}" type="pres">
      <dgm:prSet presAssocID="{D255CF43-F4A1-4D4B-837A-35419056BC4F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D5BA01-729A-403E-8A13-224F20A5D57D}" type="pres">
      <dgm:prSet presAssocID="{D255CF43-F4A1-4D4B-837A-35419056BC4F}" presName="rootConnector" presStyleLbl="node2" presStyleIdx="2" presStyleCnt="3"/>
      <dgm:spPr/>
      <dgm:t>
        <a:bodyPr/>
        <a:lstStyle/>
        <a:p>
          <a:endParaRPr lang="en-US"/>
        </a:p>
      </dgm:t>
    </dgm:pt>
    <dgm:pt modelId="{FE82BBEC-E343-4A4A-B504-39C45E54C15C}" type="pres">
      <dgm:prSet presAssocID="{D255CF43-F4A1-4D4B-837A-35419056BC4F}" presName="hierChild4" presStyleCnt="0"/>
      <dgm:spPr/>
    </dgm:pt>
    <dgm:pt modelId="{8C9CCEF8-CE84-44E1-B837-28ED51CF3C1F}" type="pres">
      <dgm:prSet presAssocID="{D255CF43-F4A1-4D4B-837A-35419056BC4F}" presName="hierChild5" presStyleCnt="0"/>
      <dgm:spPr/>
    </dgm:pt>
    <dgm:pt modelId="{0C00911E-C5D9-46F1-B275-9A956A18B1F9}" type="pres">
      <dgm:prSet presAssocID="{8BAA5E65-8689-4B79-998A-05841153E777}" presName="hierChild3" presStyleCnt="0"/>
      <dgm:spPr/>
    </dgm:pt>
  </dgm:ptLst>
  <dgm:cxnLst>
    <dgm:cxn modelId="{9655C228-AB44-40E6-BCFE-67495359471B}" type="presOf" srcId="{EF9FA95F-F6B5-457B-AC3E-80321C86760A}" destId="{80C3A0D2-C2E1-488B-BB35-43FE2F27037A}" srcOrd="0" destOrd="0" presId="urn:microsoft.com/office/officeart/2005/8/layout/orgChart1"/>
    <dgm:cxn modelId="{B90E4AF5-997B-4945-BF60-279B9D3D2A71}" type="presOf" srcId="{92E82C9B-48FC-4323-98E6-7F80D6B8D745}" destId="{39B400EE-0D56-4E2E-9A21-8F153191686D}" srcOrd="0" destOrd="0" presId="urn:microsoft.com/office/officeart/2005/8/layout/orgChart1"/>
    <dgm:cxn modelId="{101C9A99-1FE4-4ACB-9C45-142D90C1E966}" type="presOf" srcId="{7CC04EEF-B171-4E98-BB78-E22A2DEEBA4B}" destId="{15D1C07A-030F-475A-879D-AC12A631D8DC}" srcOrd="0" destOrd="0" presId="urn:microsoft.com/office/officeart/2005/8/layout/orgChart1"/>
    <dgm:cxn modelId="{1FE000F2-DBE0-47EC-B903-B0BF552DE5BD}" srcId="{8BAA5E65-8689-4B79-998A-05841153E777}" destId="{D255CF43-F4A1-4D4B-837A-35419056BC4F}" srcOrd="2" destOrd="0" parTransId="{72FCCCF8-16FD-4410-85D9-000314F7B123}" sibTransId="{132DCB06-276E-410C-9E8A-3E2B77B195E3}"/>
    <dgm:cxn modelId="{4672CC7C-2B65-441E-B477-7AA6436FDB15}" type="presOf" srcId="{2734B100-9C7B-44B1-A755-CB179D35F8E5}" destId="{F26BE84D-389F-442A-A2A7-A3284FBFB713}" srcOrd="1" destOrd="0" presId="urn:microsoft.com/office/officeart/2005/8/layout/orgChart1"/>
    <dgm:cxn modelId="{B094F292-DBD1-45A5-B4B1-7088217E8075}" srcId="{8BAA5E65-8689-4B79-998A-05841153E777}" destId="{7B5AAF99-3007-4D9C-BF73-D5552AC74C3F}" srcOrd="1" destOrd="0" parTransId="{7DAEC6CF-CEF2-4ECC-B5BD-5C762B66930B}" sibTransId="{30760081-9906-44C6-ABB0-EB93ABEC38C2}"/>
    <dgm:cxn modelId="{619BC587-A2D9-496B-98C8-E96C7180024A}" type="presOf" srcId="{D255CF43-F4A1-4D4B-837A-35419056BC4F}" destId="{61D5BA01-729A-403E-8A13-224F20A5D57D}" srcOrd="1" destOrd="0" presId="urn:microsoft.com/office/officeart/2005/8/layout/orgChart1"/>
    <dgm:cxn modelId="{A6859503-F07D-4EA8-B441-EA68EF0F2FA2}" srcId="{2734B100-9C7B-44B1-A755-CB179D35F8E5}" destId="{92E82C9B-48FC-4323-98E6-7F80D6B8D745}" srcOrd="0" destOrd="0" parTransId="{9DDE0E63-5C86-4FD7-9404-058EFCC234C9}" sibTransId="{A5FD31AA-CC14-4891-BD9F-743552756504}"/>
    <dgm:cxn modelId="{4C0AE323-21CD-4E2C-86A1-4A50DB108A3F}" type="presOf" srcId="{7B5AAF99-3007-4D9C-BF73-D5552AC74C3F}" destId="{19FC0C7F-2135-4CDB-9829-9742CDFB837E}" srcOrd="0" destOrd="0" presId="urn:microsoft.com/office/officeart/2005/8/layout/orgChart1"/>
    <dgm:cxn modelId="{4B140325-BD94-4B10-BB35-7241CA775250}" type="presOf" srcId="{D255CF43-F4A1-4D4B-837A-35419056BC4F}" destId="{593BF764-F677-4B70-9A64-53DAB23B9917}" srcOrd="0" destOrd="0" presId="urn:microsoft.com/office/officeart/2005/8/layout/orgChart1"/>
    <dgm:cxn modelId="{5984035C-7C4A-4C52-B5B5-E045AFEDF3CC}" type="presOf" srcId="{4B24E008-020E-4812-BD4A-FAF0828F7AEA}" destId="{2F61CB96-2FF9-46D2-83F0-5D7E0E8A03A5}" srcOrd="0" destOrd="0" presId="urn:microsoft.com/office/officeart/2005/8/layout/orgChart1"/>
    <dgm:cxn modelId="{40F3348A-9CCF-4F07-8D6C-1FF406C33C2F}" type="presOf" srcId="{80F80C5C-38CC-4FA3-8B42-FA798BDFDE05}" destId="{5850D163-9109-4CE0-BF76-5D071681B043}" srcOrd="0" destOrd="0" presId="urn:microsoft.com/office/officeart/2005/8/layout/orgChart1"/>
    <dgm:cxn modelId="{B8FCD1A9-7551-4F4B-8840-CE46F563B316}" srcId="{7B5AAF99-3007-4D9C-BF73-D5552AC74C3F}" destId="{7CC04EEF-B171-4E98-BB78-E22A2DEEBA4B}" srcOrd="0" destOrd="0" parTransId="{EBE87DF1-E0B0-4321-BC52-0C7B6CEC8283}" sibTransId="{55F8E731-B178-4A25-8158-115A8BE32F45}"/>
    <dgm:cxn modelId="{07AF1F75-8DA3-45DC-A687-10009C8F9E6F}" type="presOf" srcId="{F472CF8F-32E1-4FC6-A4A0-9E41188C9622}" destId="{E21E60D1-DCBD-4883-BA7A-BC93A3673828}" srcOrd="0" destOrd="0" presId="urn:microsoft.com/office/officeart/2005/8/layout/orgChart1"/>
    <dgm:cxn modelId="{21870734-92E8-41E2-B2F4-B3A214D217AE}" type="presOf" srcId="{92E82C9B-48FC-4323-98E6-7F80D6B8D745}" destId="{798D9FD7-50E3-49A6-88BD-978C0C8D0313}" srcOrd="1" destOrd="0" presId="urn:microsoft.com/office/officeart/2005/8/layout/orgChart1"/>
    <dgm:cxn modelId="{EBD985C4-0700-4CE7-A37A-673AD3B0FCA7}" type="presOf" srcId="{7CC04EEF-B171-4E98-BB78-E22A2DEEBA4B}" destId="{7B2A727F-8B50-4FD8-B92C-F8F2429804D6}" srcOrd="1" destOrd="0" presId="urn:microsoft.com/office/officeart/2005/8/layout/orgChart1"/>
    <dgm:cxn modelId="{5D6EBBB4-C615-4B6A-8AFD-AF305862BA68}" type="presOf" srcId="{EBE87DF1-E0B0-4321-BC52-0C7B6CEC8283}" destId="{E991A06B-763A-4B3C-89B8-08ECDABF8125}" srcOrd="0" destOrd="0" presId="urn:microsoft.com/office/officeart/2005/8/layout/orgChart1"/>
    <dgm:cxn modelId="{7BBF64C1-B015-4A28-9CB4-4271DB40E2CB}" type="presOf" srcId="{7DAEC6CF-CEF2-4ECC-B5BD-5C762B66930B}" destId="{E1371986-CE3A-4EE5-903D-AD28D7A49E05}" srcOrd="0" destOrd="0" presId="urn:microsoft.com/office/officeart/2005/8/layout/orgChart1"/>
    <dgm:cxn modelId="{55E14F20-66A1-4FBC-8067-1AA5EE46F3AE}" srcId="{2734B100-9C7B-44B1-A755-CB179D35F8E5}" destId="{4B24E008-020E-4812-BD4A-FAF0828F7AEA}" srcOrd="1" destOrd="0" parTransId="{F472CF8F-32E1-4FC6-A4A0-9E41188C9622}" sibTransId="{D77EC039-F69E-450A-9A67-54DD2FFDE2F9}"/>
    <dgm:cxn modelId="{86795CAE-BECB-48D5-9E3C-AFCB5AA26CA8}" srcId="{8BAA5E65-8689-4B79-998A-05841153E777}" destId="{2734B100-9C7B-44B1-A755-CB179D35F8E5}" srcOrd="0" destOrd="0" parTransId="{6B1029E8-2852-49CF-99AE-DC01FE1F23E0}" sibTransId="{2F235DDE-B00A-4D58-B574-190D296BD2D5}"/>
    <dgm:cxn modelId="{07C623C9-07CB-4D68-878E-6DD43A7781D3}" type="presOf" srcId="{8BAA5E65-8689-4B79-998A-05841153E777}" destId="{124D1D38-B7BE-4D0B-B141-AC0F57E9C5AB}" srcOrd="1" destOrd="0" presId="urn:microsoft.com/office/officeart/2005/8/layout/orgChart1"/>
    <dgm:cxn modelId="{A02C3FD2-4C55-429A-B0CE-F2243D12C872}" type="presOf" srcId="{72FCCCF8-16FD-4410-85D9-000314F7B123}" destId="{2B1E8ACA-AF8D-42BD-96E4-5983C1297B80}" srcOrd="0" destOrd="0" presId="urn:microsoft.com/office/officeart/2005/8/layout/orgChart1"/>
    <dgm:cxn modelId="{2C41D3CE-35E8-4812-8BC7-A8B81262267B}" type="presOf" srcId="{2734B100-9C7B-44B1-A755-CB179D35F8E5}" destId="{E95FD4D2-04A3-4B3F-8399-C5A28BC64365}" srcOrd="0" destOrd="0" presId="urn:microsoft.com/office/officeart/2005/8/layout/orgChart1"/>
    <dgm:cxn modelId="{FA81CC6D-9001-41ED-BFE0-A3A2392049CE}" type="presOf" srcId="{6B1029E8-2852-49CF-99AE-DC01FE1F23E0}" destId="{40BAB933-73A8-4351-95A0-B60155FB75B2}" srcOrd="0" destOrd="0" presId="urn:microsoft.com/office/officeart/2005/8/layout/orgChart1"/>
    <dgm:cxn modelId="{5004B0B4-73AF-4923-B541-39E3360FAD4D}" srcId="{7B5AAF99-3007-4D9C-BF73-D5552AC74C3F}" destId="{EF9FA95F-F6B5-457B-AC3E-80321C86760A}" srcOrd="1" destOrd="0" parTransId="{80F80C5C-38CC-4FA3-8B42-FA798BDFDE05}" sibTransId="{4C58BCCA-E9E2-449F-8878-05990F7D53CB}"/>
    <dgm:cxn modelId="{01B73E3B-4D83-4C51-A40F-919F4B9578FF}" type="presOf" srcId="{7B5AAF99-3007-4D9C-BF73-D5552AC74C3F}" destId="{3F147815-696B-4DDC-87D8-C118CF18EDB6}" srcOrd="1" destOrd="0" presId="urn:microsoft.com/office/officeart/2005/8/layout/orgChart1"/>
    <dgm:cxn modelId="{71C7E3DD-07F6-4C7D-BF2B-3D9F4704C3AF}" type="presOf" srcId="{9DDE0E63-5C86-4FD7-9404-058EFCC234C9}" destId="{A439A9C0-401C-4B0E-BAD5-9BAD76B86145}" srcOrd="0" destOrd="0" presId="urn:microsoft.com/office/officeart/2005/8/layout/orgChart1"/>
    <dgm:cxn modelId="{F96EB180-25B7-4AE7-8EF2-849CDD13155A}" type="presOf" srcId="{4B24E008-020E-4812-BD4A-FAF0828F7AEA}" destId="{422E3247-B492-4C67-8404-8A58AF965917}" srcOrd="1" destOrd="0" presId="urn:microsoft.com/office/officeart/2005/8/layout/orgChart1"/>
    <dgm:cxn modelId="{E2D122CB-6777-4B95-B9BF-7C137CDA1517}" type="presOf" srcId="{8BAA5E65-8689-4B79-998A-05841153E777}" destId="{4A0D0268-D567-4090-85BB-915071BA2497}" srcOrd="0" destOrd="0" presId="urn:microsoft.com/office/officeart/2005/8/layout/orgChart1"/>
    <dgm:cxn modelId="{1BE97F1E-1D00-46A7-B2D2-0B49CAD6662A}" srcId="{8600DC40-4E31-4B6E-A566-0D9E5E856554}" destId="{8BAA5E65-8689-4B79-998A-05841153E777}" srcOrd="0" destOrd="0" parTransId="{F22436E6-482F-46FE-9B42-BEE6AB77C969}" sibTransId="{42917FFE-4059-454A-A39E-F5623D130C28}"/>
    <dgm:cxn modelId="{8E6F395D-5555-43ED-97A1-3A8D335F8EA4}" type="presOf" srcId="{EF9FA95F-F6B5-457B-AC3E-80321C86760A}" destId="{C33173DB-97F2-403F-96A9-FB200E741BA8}" srcOrd="1" destOrd="0" presId="urn:microsoft.com/office/officeart/2005/8/layout/orgChart1"/>
    <dgm:cxn modelId="{E985848A-9393-418A-8BD8-4E93DFD75679}" type="presOf" srcId="{8600DC40-4E31-4B6E-A566-0D9E5E856554}" destId="{0307C438-B24C-40F0-B3CF-32B2B6E78452}" srcOrd="0" destOrd="0" presId="urn:microsoft.com/office/officeart/2005/8/layout/orgChart1"/>
    <dgm:cxn modelId="{0FF051BA-8C4E-4A1D-AB47-B06BE93004E7}" type="presParOf" srcId="{0307C438-B24C-40F0-B3CF-32B2B6E78452}" destId="{CA181AD5-2F1D-4469-AFC3-728F667264B3}" srcOrd="0" destOrd="0" presId="urn:microsoft.com/office/officeart/2005/8/layout/orgChart1"/>
    <dgm:cxn modelId="{F2B0526F-0067-433B-B9D5-EBA4A06E88E7}" type="presParOf" srcId="{CA181AD5-2F1D-4469-AFC3-728F667264B3}" destId="{5666946B-4C39-4C3A-9AA0-1CE49297AA0F}" srcOrd="0" destOrd="0" presId="urn:microsoft.com/office/officeart/2005/8/layout/orgChart1"/>
    <dgm:cxn modelId="{DFDF1506-E083-46E4-ADCA-C5EC53F587E5}" type="presParOf" srcId="{5666946B-4C39-4C3A-9AA0-1CE49297AA0F}" destId="{4A0D0268-D567-4090-85BB-915071BA2497}" srcOrd="0" destOrd="0" presId="urn:microsoft.com/office/officeart/2005/8/layout/orgChart1"/>
    <dgm:cxn modelId="{13E2B2D7-C7BB-47A2-BC66-052E9112F20E}" type="presParOf" srcId="{5666946B-4C39-4C3A-9AA0-1CE49297AA0F}" destId="{124D1D38-B7BE-4D0B-B141-AC0F57E9C5AB}" srcOrd="1" destOrd="0" presId="urn:microsoft.com/office/officeart/2005/8/layout/orgChart1"/>
    <dgm:cxn modelId="{E32AD9C3-BA0E-4BE2-9536-54A761101142}" type="presParOf" srcId="{CA181AD5-2F1D-4469-AFC3-728F667264B3}" destId="{FF69CD69-550F-4F9B-B0A5-EFB7EBB4ED8B}" srcOrd="1" destOrd="0" presId="urn:microsoft.com/office/officeart/2005/8/layout/orgChart1"/>
    <dgm:cxn modelId="{630FF9DA-2B7F-4188-B6FC-4C9D450380D2}" type="presParOf" srcId="{FF69CD69-550F-4F9B-B0A5-EFB7EBB4ED8B}" destId="{40BAB933-73A8-4351-95A0-B60155FB75B2}" srcOrd="0" destOrd="0" presId="urn:microsoft.com/office/officeart/2005/8/layout/orgChart1"/>
    <dgm:cxn modelId="{D2B99243-3B80-429B-B418-762908373AB1}" type="presParOf" srcId="{FF69CD69-550F-4F9B-B0A5-EFB7EBB4ED8B}" destId="{ABC2850E-6BA6-47D1-A614-42E1EDA31802}" srcOrd="1" destOrd="0" presId="urn:microsoft.com/office/officeart/2005/8/layout/orgChart1"/>
    <dgm:cxn modelId="{71000D35-DCAB-4231-B830-A7ED2B3DAA3C}" type="presParOf" srcId="{ABC2850E-6BA6-47D1-A614-42E1EDA31802}" destId="{2EEDF1DA-2FD3-4829-AB27-DEE7062D4346}" srcOrd="0" destOrd="0" presId="urn:microsoft.com/office/officeart/2005/8/layout/orgChart1"/>
    <dgm:cxn modelId="{2C6BA9E4-267E-4BB7-9B89-E84AA31471C9}" type="presParOf" srcId="{2EEDF1DA-2FD3-4829-AB27-DEE7062D4346}" destId="{E95FD4D2-04A3-4B3F-8399-C5A28BC64365}" srcOrd="0" destOrd="0" presId="urn:microsoft.com/office/officeart/2005/8/layout/orgChart1"/>
    <dgm:cxn modelId="{C4895D44-C1EB-4E26-9FAA-66DC37476761}" type="presParOf" srcId="{2EEDF1DA-2FD3-4829-AB27-DEE7062D4346}" destId="{F26BE84D-389F-442A-A2A7-A3284FBFB713}" srcOrd="1" destOrd="0" presId="urn:microsoft.com/office/officeart/2005/8/layout/orgChart1"/>
    <dgm:cxn modelId="{76611E08-8224-43EB-BEAE-19A7AA008926}" type="presParOf" srcId="{ABC2850E-6BA6-47D1-A614-42E1EDA31802}" destId="{E70B98D4-6C2E-49F4-AB4A-1F9ABF4C1F07}" srcOrd="1" destOrd="0" presId="urn:microsoft.com/office/officeart/2005/8/layout/orgChart1"/>
    <dgm:cxn modelId="{2C0B52E1-00AD-4222-96FA-46D4D92481B1}" type="presParOf" srcId="{E70B98D4-6C2E-49F4-AB4A-1F9ABF4C1F07}" destId="{A439A9C0-401C-4B0E-BAD5-9BAD76B86145}" srcOrd="0" destOrd="0" presId="urn:microsoft.com/office/officeart/2005/8/layout/orgChart1"/>
    <dgm:cxn modelId="{BE8CD82E-7827-4BFD-B296-179F9A490E49}" type="presParOf" srcId="{E70B98D4-6C2E-49F4-AB4A-1F9ABF4C1F07}" destId="{9EFA73F0-4039-44F6-AF89-31AE856A6424}" srcOrd="1" destOrd="0" presId="urn:microsoft.com/office/officeart/2005/8/layout/orgChart1"/>
    <dgm:cxn modelId="{700311A6-989F-46C9-AAD8-092B7D3088D1}" type="presParOf" srcId="{9EFA73F0-4039-44F6-AF89-31AE856A6424}" destId="{5E758DD9-EA03-4408-B770-7231CE0CC2C3}" srcOrd="0" destOrd="0" presId="urn:microsoft.com/office/officeart/2005/8/layout/orgChart1"/>
    <dgm:cxn modelId="{8151C7E9-C056-441F-BE60-433E09B9BC6D}" type="presParOf" srcId="{5E758DD9-EA03-4408-B770-7231CE0CC2C3}" destId="{39B400EE-0D56-4E2E-9A21-8F153191686D}" srcOrd="0" destOrd="0" presId="urn:microsoft.com/office/officeart/2005/8/layout/orgChart1"/>
    <dgm:cxn modelId="{17C58B9F-84D0-4A8F-B56E-E831F6674B8A}" type="presParOf" srcId="{5E758DD9-EA03-4408-B770-7231CE0CC2C3}" destId="{798D9FD7-50E3-49A6-88BD-978C0C8D0313}" srcOrd="1" destOrd="0" presId="urn:microsoft.com/office/officeart/2005/8/layout/orgChart1"/>
    <dgm:cxn modelId="{6101F531-DBF7-4429-B6D3-996AEF6345F1}" type="presParOf" srcId="{9EFA73F0-4039-44F6-AF89-31AE856A6424}" destId="{3BFFC32E-A257-4ACD-A940-D018699879A4}" srcOrd="1" destOrd="0" presId="urn:microsoft.com/office/officeart/2005/8/layout/orgChart1"/>
    <dgm:cxn modelId="{84718F94-0A4C-4D8E-BB03-42C9EC63FB7D}" type="presParOf" srcId="{9EFA73F0-4039-44F6-AF89-31AE856A6424}" destId="{1E9B4322-8611-4477-A7C8-851DDBBFEB65}" srcOrd="2" destOrd="0" presId="urn:microsoft.com/office/officeart/2005/8/layout/orgChart1"/>
    <dgm:cxn modelId="{8E760D7F-DA47-473D-B51B-5B8A6EA56BC9}" type="presParOf" srcId="{E70B98D4-6C2E-49F4-AB4A-1F9ABF4C1F07}" destId="{E21E60D1-DCBD-4883-BA7A-BC93A3673828}" srcOrd="2" destOrd="0" presId="urn:microsoft.com/office/officeart/2005/8/layout/orgChart1"/>
    <dgm:cxn modelId="{6C8CE4A1-5741-46AD-B8C8-7E876440BF80}" type="presParOf" srcId="{E70B98D4-6C2E-49F4-AB4A-1F9ABF4C1F07}" destId="{34325EAB-944E-45EA-B04E-25C1FBD2EF7F}" srcOrd="3" destOrd="0" presId="urn:microsoft.com/office/officeart/2005/8/layout/orgChart1"/>
    <dgm:cxn modelId="{7B699639-9A16-42F5-86D5-AAF134CE4D72}" type="presParOf" srcId="{34325EAB-944E-45EA-B04E-25C1FBD2EF7F}" destId="{FDCFE6AC-E947-477E-84BB-D3DAFB4DAE3A}" srcOrd="0" destOrd="0" presId="urn:microsoft.com/office/officeart/2005/8/layout/orgChart1"/>
    <dgm:cxn modelId="{0A959CDA-3F9C-4E15-85D3-92651C995036}" type="presParOf" srcId="{FDCFE6AC-E947-477E-84BB-D3DAFB4DAE3A}" destId="{2F61CB96-2FF9-46D2-83F0-5D7E0E8A03A5}" srcOrd="0" destOrd="0" presId="urn:microsoft.com/office/officeart/2005/8/layout/orgChart1"/>
    <dgm:cxn modelId="{273375CE-D303-4B0A-9811-6B9A6272D680}" type="presParOf" srcId="{FDCFE6AC-E947-477E-84BB-D3DAFB4DAE3A}" destId="{422E3247-B492-4C67-8404-8A58AF965917}" srcOrd="1" destOrd="0" presId="urn:microsoft.com/office/officeart/2005/8/layout/orgChart1"/>
    <dgm:cxn modelId="{556ED413-0336-4D3B-B635-49112945BB46}" type="presParOf" srcId="{34325EAB-944E-45EA-B04E-25C1FBD2EF7F}" destId="{A94D47FF-73D7-45C9-B569-96B0E0F0EFF8}" srcOrd="1" destOrd="0" presId="urn:microsoft.com/office/officeart/2005/8/layout/orgChart1"/>
    <dgm:cxn modelId="{8CEC7245-8EFA-4959-8190-564136E06309}" type="presParOf" srcId="{34325EAB-944E-45EA-B04E-25C1FBD2EF7F}" destId="{76868054-4B61-405F-A88E-8336C11799CE}" srcOrd="2" destOrd="0" presId="urn:microsoft.com/office/officeart/2005/8/layout/orgChart1"/>
    <dgm:cxn modelId="{9DDDEAC4-9872-4E20-ACAC-A577178CFE50}" type="presParOf" srcId="{ABC2850E-6BA6-47D1-A614-42E1EDA31802}" destId="{D7A5A1D6-B850-4B54-8D32-0947E8B7003F}" srcOrd="2" destOrd="0" presId="urn:microsoft.com/office/officeart/2005/8/layout/orgChart1"/>
    <dgm:cxn modelId="{97FD0481-4174-4939-827F-A14E401C25DE}" type="presParOf" srcId="{FF69CD69-550F-4F9B-B0A5-EFB7EBB4ED8B}" destId="{E1371986-CE3A-4EE5-903D-AD28D7A49E05}" srcOrd="2" destOrd="0" presId="urn:microsoft.com/office/officeart/2005/8/layout/orgChart1"/>
    <dgm:cxn modelId="{0489BD9D-38EA-4EB6-98CB-81FA1B011249}" type="presParOf" srcId="{FF69CD69-550F-4F9B-B0A5-EFB7EBB4ED8B}" destId="{B92CEDEC-C964-4176-8F23-E75D1B6AEB90}" srcOrd="3" destOrd="0" presId="urn:microsoft.com/office/officeart/2005/8/layout/orgChart1"/>
    <dgm:cxn modelId="{CA7688E1-C3F2-43A9-8A66-5FC3DCD5B429}" type="presParOf" srcId="{B92CEDEC-C964-4176-8F23-E75D1B6AEB90}" destId="{2470A316-C892-4F3E-87C5-BCE1BA41723B}" srcOrd="0" destOrd="0" presId="urn:microsoft.com/office/officeart/2005/8/layout/orgChart1"/>
    <dgm:cxn modelId="{74784538-A952-4819-BE57-B3FE7F209B22}" type="presParOf" srcId="{2470A316-C892-4F3E-87C5-BCE1BA41723B}" destId="{19FC0C7F-2135-4CDB-9829-9742CDFB837E}" srcOrd="0" destOrd="0" presId="urn:microsoft.com/office/officeart/2005/8/layout/orgChart1"/>
    <dgm:cxn modelId="{4F82A47C-B8F2-426A-BE01-C61FDD3F8D1D}" type="presParOf" srcId="{2470A316-C892-4F3E-87C5-BCE1BA41723B}" destId="{3F147815-696B-4DDC-87D8-C118CF18EDB6}" srcOrd="1" destOrd="0" presId="urn:microsoft.com/office/officeart/2005/8/layout/orgChart1"/>
    <dgm:cxn modelId="{D299AE05-F3B4-4CEE-99BE-84FC94B88D49}" type="presParOf" srcId="{B92CEDEC-C964-4176-8F23-E75D1B6AEB90}" destId="{BC153C46-445D-4A0A-836E-0ED986CF2D89}" srcOrd="1" destOrd="0" presId="urn:microsoft.com/office/officeart/2005/8/layout/orgChart1"/>
    <dgm:cxn modelId="{9EE2F082-601B-4040-AB28-B86ED90835FE}" type="presParOf" srcId="{BC153C46-445D-4A0A-836E-0ED986CF2D89}" destId="{E991A06B-763A-4B3C-89B8-08ECDABF8125}" srcOrd="0" destOrd="0" presId="urn:microsoft.com/office/officeart/2005/8/layout/orgChart1"/>
    <dgm:cxn modelId="{B84E6BD0-348D-4CAA-9131-EF9BD478292F}" type="presParOf" srcId="{BC153C46-445D-4A0A-836E-0ED986CF2D89}" destId="{D307A6F1-14A5-45B2-A3E2-6985D67C7183}" srcOrd="1" destOrd="0" presId="urn:microsoft.com/office/officeart/2005/8/layout/orgChart1"/>
    <dgm:cxn modelId="{969F02CE-15FA-4E2E-A31A-C482EAD57792}" type="presParOf" srcId="{D307A6F1-14A5-45B2-A3E2-6985D67C7183}" destId="{E0920692-37EF-4881-B036-8F5D3339643F}" srcOrd="0" destOrd="0" presId="urn:microsoft.com/office/officeart/2005/8/layout/orgChart1"/>
    <dgm:cxn modelId="{999BDE70-110A-4656-8407-1F5051E7ADCB}" type="presParOf" srcId="{E0920692-37EF-4881-B036-8F5D3339643F}" destId="{15D1C07A-030F-475A-879D-AC12A631D8DC}" srcOrd="0" destOrd="0" presId="urn:microsoft.com/office/officeart/2005/8/layout/orgChart1"/>
    <dgm:cxn modelId="{41AC3944-91AC-46A7-B7E0-FCCFC17F2FAB}" type="presParOf" srcId="{E0920692-37EF-4881-B036-8F5D3339643F}" destId="{7B2A727F-8B50-4FD8-B92C-F8F2429804D6}" srcOrd="1" destOrd="0" presId="urn:microsoft.com/office/officeart/2005/8/layout/orgChart1"/>
    <dgm:cxn modelId="{F42E5D49-7C8C-4BA9-A8A8-82AFD8ADD7F4}" type="presParOf" srcId="{D307A6F1-14A5-45B2-A3E2-6985D67C7183}" destId="{17E8FC41-A8FC-40BD-B26A-9259EB6DFC55}" srcOrd="1" destOrd="0" presId="urn:microsoft.com/office/officeart/2005/8/layout/orgChart1"/>
    <dgm:cxn modelId="{0665EA2F-C900-4A80-9F8C-855359B6E29E}" type="presParOf" srcId="{D307A6F1-14A5-45B2-A3E2-6985D67C7183}" destId="{FC86362B-F4A5-4E3E-AA76-09F01A6DA6F2}" srcOrd="2" destOrd="0" presId="urn:microsoft.com/office/officeart/2005/8/layout/orgChart1"/>
    <dgm:cxn modelId="{7B3B0095-CBF4-406F-9D5F-FBBAC33D02FF}" type="presParOf" srcId="{BC153C46-445D-4A0A-836E-0ED986CF2D89}" destId="{5850D163-9109-4CE0-BF76-5D071681B043}" srcOrd="2" destOrd="0" presId="urn:microsoft.com/office/officeart/2005/8/layout/orgChart1"/>
    <dgm:cxn modelId="{2B022504-EA2B-4C19-8AD8-CE24F703FAB1}" type="presParOf" srcId="{BC153C46-445D-4A0A-836E-0ED986CF2D89}" destId="{530212AA-A4C4-47CB-8805-2D22E6F111D3}" srcOrd="3" destOrd="0" presId="urn:microsoft.com/office/officeart/2005/8/layout/orgChart1"/>
    <dgm:cxn modelId="{81A76852-5BDB-4505-8F5E-300F91E330CE}" type="presParOf" srcId="{530212AA-A4C4-47CB-8805-2D22E6F111D3}" destId="{9C8D9C4D-0B37-4D8D-A11A-B5F382CA8157}" srcOrd="0" destOrd="0" presId="urn:microsoft.com/office/officeart/2005/8/layout/orgChart1"/>
    <dgm:cxn modelId="{90E2AB1A-8D3B-409B-B7A7-D5E25ADC0715}" type="presParOf" srcId="{9C8D9C4D-0B37-4D8D-A11A-B5F382CA8157}" destId="{80C3A0D2-C2E1-488B-BB35-43FE2F27037A}" srcOrd="0" destOrd="0" presId="urn:microsoft.com/office/officeart/2005/8/layout/orgChart1"/>
    <dgm:cxn modelId="{40E2C3C2-BA59-445E-B58A-8B87AA588672}" type="presParOf" srcId="{9C8D9C4D-0B37-4D8D-A11A-B5F382CA8157}" destId="{C33173DB-97F2-403F-96A9-FB200E741BA8}" srcOrd="1" destOrd="0" presId="urn:microsoft.com/office/officeart/2005/8/layout/orgChart1"/>
    <dgm:cxn modelId="{00C24B83-B7CC-49DD-8B06-1B575EE50B68}" type="presParOf" srcId="{530212AA-A4C4-47CB-8805-2D22E6F111D3}" destId="{B77064EB-E1A6-414B-BF4A-A862D2D031F4}" srcOrd="1" destOrd="0" presId="urn:microsoft.com/office/officeart/2005/8/layout/orgChart1"/>
    <dgm:cxn modelId="{67D2A16F-5A39-4E47-BAB3-D9CA96E1E9FE}" type="presParOf" srcId="{530212AA-A4C4-47CB-8805-2D22E6F111D3}" destId="{C91ABD93-AF71-41D6-AA6A-1457F144C52C}" srcOrd="2" destOrd="0" presId="urn:microsoft.com/office/officeart/2005/8/layout/orgChart1"/>
    <dgm:cxn modelId="{8F349ADD-9883-4F55-9D75-8F314BDB0C4C}" type="presParOf" srcId="{B92CEDEC-C964-4176-8F23-E75D1B6AEB90}" destId="{2D7D79AA-DD1D-4152-B39D-95D1A2AB49BB}" srcOrd="2" destOrd="0" presId="urn:microsoft.com/office/officeart/2005/8/layout/orgChart1"/>
    <dgm:cxn modelId="{85A2E5F5-665A-47AA-83D2-B48898003B7C}" type="presParOf" srcId="{FF69CD69-550F-4F9B-B0A5-EFB7EBB4ED8B}" destId="{2B1E8ACA-AF8D-42BD-96E4-5983C1297B80}" srcOrd="4" destOrd="0" presId="urn:microsoft.com/office/officeart/2005/8/layout/orgChart1"/>
    <dgm:cxn modelId="{DD7ADA3F-7A9F-4492-8905-FBD7400E1F4C}" type="presParOf" srcId="{FF69CD69-550F-4F9B-B0A5-EFB7EBB4ED8B}" destId="{45ACCC91-E848-41CD-9C15-D1A870E78912}" srcOrd="5" destOrd="0" presId="urn:microsoft.com/office/officeart/2005/8/layout/orgChart1"/>
    <dgm:cxn modelId="{A5F2B830-5F2B-4830-8ADE-C7AD35550595}" type="presParOf" srcId="{45ACCC91-E848-41CD-9C15-D1A870E78912}" destId="{FE185C9F-3C42-4F08-A14E-B7FCC4EF6472}" srcOrd="0" destOrd="0" presId="urn:microsoft.com/office/officeart/2005/8/layout/orgChart1"/>
    <dgm:cxn modelId="{5CB5F352-0D98-4B1F-8D6B-3F36FF33E3DE}" type="presParOf" srcId="{FE185C9F-3C42-4F08-A14E-B7FCC4EF6472}" destId="{593BF764-F677-4B70-9A64-53DAB23B9917}" srcOrd="0" destOrd="0" presId="urn:microsoft.com/office/officeart/2005/8/layout/orgChart1"/>
    <dgm:cxn modelId="{794F2765-6260-44E5-9A2D-6AB8290AC5F6}" type="presParOf" srcId="{FE185C9F-3C42-4F08-A14E-B7FCC4EF6472}" destId="{61D5BA01-729A-403E-8A13-224F20A5D57D}" srcOrd="1" destOrd="0" presId="urn:microsoft.com/office/officeart/2005/8/layout/orgChart1"/>
    <dgm:cxn modelId="{2ECF995A-E351-4B7E-842C-D8B847E2809C}" type="presParOf" srcId="{45ACCC91-E848-41CD-9C15-D1A870E78912}" destId="{FE82BBEC-E343-4A4A-B504-39C45E54C15C}" srcOrd="1" destOrd="0" presId="urn:microsoft.com/office/officeart/2005/8/layout/orgChart1"/>
    <dgm:cxn modelId="{34CD1860-089F-4670-8AE7-C06AC049FAD0}" type="presParOf" srcId="{45ACCC91-E848-41CD-9C15-D1A870E78912}" destId="{8C9CCEF8-CE84-44E1-B837-28ED51CF3C1F}" srcOrd="2" destOrd="0" presId="urn:microsoft.com/office/officeart/2005/8/layout/orgChart1"/>
    <dgm:cxn modelId="{AD6EAE80-8190-4193-9947-348B38FF2D5F}" type="presParOf" srcId="{CA181AD5-2F1D-4469-AFC3-728F667264B3}" destId="{0C00911E-C5D9-46F1-B275-9A956A18B1F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B1E8ACA-AF8D-42BD-96E4-5983C1297B80}">
      <dsp:nvSpPr>
        <dsp:cNvPr id="0" name=""/>
        <dsp:cNvSpPr/>
      </dsp:nvSpPr>
      <dsp:spPr>
        <a:xfrm>
          <a:off x="4203700" y="1056662"/>
          <a:ext cx="2551931" cy="442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448"/>
              </a:lnTo>
              <a:lnTo>
                <a:pt x="2551931" y="221448"/>
              </a:lnTo>
              <a:lnTo>
                <a:pt x="2551931" y="44289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50D163-9109-4CE0-BF76-5D071681B043}">
      <dsp:nvSpPr>
        <dsp:cNvPr id="0" name=""/>
        <dsp:cNvSpPr/>
      </dsp:nvSpPr>
      <dsp:spPr>
        <a:xfrm>
          <a:off x="3360086" y="2554076"/>
          <a:ext cx="316355" cy="16094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9456"/>
              </a:lnTo>
              <a:lnTo>
                <a:pt x="316355" y="160945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91A06B-763A-4B3C-89B8-08ECDABF8125}">
      <dsp:nvSpPr>
        <dsp:cNvPr id="0" name=""/>
        <dsp:cNvSpPr/>
      </dsp:nvSpPr>
      <dsp:spPr>
        <a:xfrm>
          <a:off x="3360086" y="2554076"/>
          <a:ext cx="316355" cy="684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4117"/>
              </a:lnTo>
              <a:lnTo>
                <a:pt x="316355" y="68411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71986-CE3A-4EE5-903D-AD28D7A49E05}">
      <dsp:nvSpPr>
        <dsp:cNvPr id="0" name=""/>
        <dsp:cNvSpPr/>
      </dsp:nvSpPr>
      <dsp:spPr>
        <a:xfrm>
          <a:off x="4157980" y="1056662"/>
          <a:ext cx="91440" cy="4428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4289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1E60D1-DCBD-4883-BA7A-BC93A3673828}">
      <dsp:nvSpPr>
        <dsp:cNvPr id="0" name=""/>
        <dsp:cNvSpPr/>
      </dsp:nvSpPr>
      <dsp:spPr>
        <a:xfrm>
          <a:off x="808155" y="2554076"/>
          <a:ext cx="316355" cy="16094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9456"/>
              </a:lnTo>
              <a:lnTo>
                <a:pt x="316355" y="160945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39A9C0-401C-4B0E-BAD5-9BAD76B86145}">
      <dsp:nvSpPr>
        <dsp:cNvPr id="0" name=""/>
        <dsp:cNvSpPr/>
      </dsp:nvSpPr>
      <dsp:spPr>
        <a:xfrm>
          <a:off x="808155" y="2554076"/>
          <a:ext cx="316355" cy="684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4117"/>
              </a:lnTo>
              <a:lnTo>
                <a:pt x="316355" y="684117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BAB933-73A8-4351-95A0-B60155FB75B2}">
      <dsp:nvSpPr>
        <dsp:cNvPr id="0" name=""/>
        <dsp:cNvSpPr/>
      </dsp:nvSpPr>
      <dsp:spPr>
        <a:xfrm>
          <a:off x="1651768" y="1056662"/>
          <a:ext cx="2551931" cy="442897"/>
        </a:xfrm>
        <a:custGeom>
          <a:avLst/>
          <a:gdLst/>
          <a:ahLst/>
          <a:cxnLst/>
          <a:rect l="0" t="0" r="0" b="0"/>
          <a:pathLst>
            <a:path>
              <a:moveTo>
                <a:pt x="2551931" y="0"/>
              </a:moveTo>
              <a:lnTo>
                <a:pt x="2551931" y="221448"/>
              </a:lnTo>
              <a:lnTo>
                <a:pt x="0" y="221448"/>
              </a:lnTo>
              <a:lnTo>
                <a:pt x="0" y="44289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0D0268-D567-4090-85BB-915071BA2497}">
      <dsp:nvSpPr>
        <dsp:cNvPr id="0" name=""/>
        <dsp:cNvSpPr/>
      </dsp:nvSpPr>
      <dsp:spPr>
        <a:xfrm>
          <a:off x="3149182" y="2145"/>
          <a:ext cx="2109034" cy="10545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Project Description record</a:t>
          </a:r>
          <a:endParaRPr lang="en-US" sz="2400" kern="1200" dirty="0"/>
        </a:p>
      </dsp:txBody>
      <dsp:txXfrm>
        <a:off x="3149182" y="2145"/>
        <a:ext cx="2109034" cy="1054517"/>
      </dsp:txXfrm>
    </dsp:sp>
    <dsp:sp modelId="{E95FD4D2-04A3-4B3F-8399-C5A28BC64365}">
      <dsp:nvSpPr>
        <dsp:cNvPr id="0" name=""/>
        <dsp:cNvSpPr/>
      </dsp:nvSpPr>
      <dsp:spPr>
        <a:xfrm>
          <a:off x="597251" y="1499559"/>
          <a:ext cx="2109034" cy="10545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Dataset 1</a:t>
          </a:r>
          <a:endParaRPr lang="en-US" sz="2400" kern="1200" dirty="0"/>
        </a:p>
      </dsp:txBody>
      <dsp:txXfrm>
        <a:off x="597251" y="1499559"/>
        <a:ext cx="2109034" cy="1054517"/>
      </dsp:txXfrm>
    </dsp:sp>
    <dsp:sp modelId="{39B400EE-0D56-4E2E-9A21-8F153191686D}">
      <dsp:nvSpPr>
        <dsp:cNvPr id="0" name=""/>
        <dsp:cNvSpPr/>
      </dsp:nvSpPr>
      <dsp:spPr>
        <a:xfrm>
          <a:off x="1124510" y="2996974"/>
          <a:ext cx="1371610" cy="4824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Metadata</a:t>
          </a:r>
          <a:endParaRPr lang="en-US" sz="2000" kern="1200" dirty="0"/>
        </a:p>
      </dsp:txBody>
      <dsp:txXfrm>
        <a:off x="1124510" y="2996974"/>
        <a:ext cx="1371610" cy="482441"/>
      </dsp:txXfrm>
    </dsp:sp>
    <dsp:sp modelId="{2F61CB96-2FF9-46D2-83F0-5D7E0E8A03A5}">
      <dsp:nvSpPr>
        <dsp:cNvPr id="0" name=""/>
        <dsp:cNvSpPr/>
      </dsp:nvSpPr>
      <dsp:spPr>
        <a:xfrm>
          <a:off x="1124510" y="3922312"/>
          <a:ext cx="1371610" cy="4824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DMP form</a:t>
          </a:r>
          <a:endParaRPr lang="en-US" sz="2000" kern="1200" dirty="0"/>
        </a:p>
      </dsp:txBody>
      <dsp:txXfrm>
        <a:off x="1124510" y="3922312"/>
        <a:ext cx="1371610" cy="482441"/>
      </dsp:txXfrm>
    </dsp:sp>
    <dsp:sp modelId="{19FC0C7F-2135-4CDB-9829-9742CDFB837E}">
      <dsp:nvSpPr>
        <dsp:cNvPr id="0" name=""/>
        <dsp:cNvSpPr/>
      </dsp:nvSpPr>
      <dsp:spPr>
        <a:xfrm>
          <a:off x="3149182" y="1499559"/>
          <a:ext cx="2109034" cy="10545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Dataset 2</a:t>
          </a:r>
          <a:endParaRPr lang="en-US" sz="2400" kern="1200" dirty="0"/>
        </a:p>
      </dsp:txBody>
      <dsp:txXfrm>
        <a:off x="3149182" y="1499559"/>
        <a:ext cx="2109034" cy="1054517"/>
      </dsp:txXfrm>
    </dsp:sp>
    <dsp:sp modelId="{15D1C07A-030F-475A-879D-AC12A631D8DC}">
      <dsp:nvSpPr>
        <dsp:cNvPr id="0" name=""/>
        <dsp:cNvSpPr/>
      </dsp:nvSpPr>
      <dsp:spPr>
        <a:xfrm>
          <a:off x="3676441" y="2996974"/>
          <a:ext cx="1371610" cy="4824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Metadata</a:t>
          </a:r>
          <a:endParaRPr lang="en-US" sz="2000" kern="1200" dirty="0"/>
        </a:p>
      </dsp:txBody>
      <dsp:txXfrm>
        <a:off x="3676441" y="2996974"/>
        <a:ext cx="1371610" cy="482441"/>
      </dsp:txXfrm>
    </dsp:sp>
    <dsp:sp modelId="{80C3A0D2-C2E1-488B-BB35-43FE2F27037A}">
      <dsp:nvSpPr>
        <dsp:cNvPr id="0" name=""/>
        <dsp:cNvSpPr/>
      </dsp:nvSpPr>
      <dsp:spPr>
        <a:xfrm>
          <a:off x="3676441" y="3922312"/>
          <a:ext cx="1371610" cy="4824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DMP form</a:t>
          </a:r>
          <a:endParaRPr lang="en-US" sz="2000" kern="1200" dirty="0"/>
        </a:p>
      </dsp:txBody>
      <dsp:txXfrm>
        <a:off x="3676441" y="3922312"/>
        <a:ext cx="1371610" cy="482441"/>
      </dsp:txXfrm>
    </dsp:sp>
    <dsp:sp modelId="{593BF764-F677-4B70-9A64-53DAB23B9917}">
      <dsp:nvSpPr>
        <dsp:cNvPr id="0" name=""/>
        <dsp:cNvSpPr/>
      </dsp:nvSpPr>
      <dsp:spPr>
        <a:xfrm>
          <a:off x="5701114" y="1499559"/>
          <a:ext cx="2109034" cy="10545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Publication (link to Pubs Warehouse)</a:t>
          </a:r>
          <a:endParaRPr lang="en-US" sz="2400" kern="1200" dirty="0"/>
        </a:p>
      </dsp:txBody>
      <dsp:txXfrm>
        <a:off x="5701114" y="1499559"/>
        <a:ext cx="2109034" cy="10545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88614-FD6A-4FEB-9C46-563835CAFB8E}" type="datetimeFigureOut">
              <a:rPr lang="en-US" smtClean="0"/>
              <a:pPr/>
              <a:t>10/29/14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42F40-53D3-417F-951F-99BE711A1A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23099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42F40-53D3-417F-951F-99BE711A1AC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outlined in the NWC Data Management Planning Guidance, PIs are required during the data input phase to carefully track and document the following: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Existing Dataset(s) or Data Source(s): Source for data, any restrictions on its reuse, and processing or workflow steps that transform the existing data into a new dataset.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Dataset(s): Details on how data were collected, prepared, and reviewed.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Software or other project needs: description of software or other tools/resources needed to complete the project.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Outputs – description of project deliverables; for example, datasets, models, code.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42F40-53D3-417F-951F-99BE711A1AC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37999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42F40-53D3-417F-951F-99BE711A1AC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28105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42F40-53D3-417F-951F-99BE711A1AC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61974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11BECE-C63C-4CC6-BE8C-6921E2BADA60}" type="datetimeFigureOut">
              <a:rPr lang="en-US" smtClean="0"/>
              <a:pPr/>
              <a:t>10/29/14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FA64E2-CCD1-4895-B97F-31545BB837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BECE-C63C-4CC6-BE8C-6921E2BADA60}" type="datetimeFigureOut">
              <a:rPr lang="en-US" smtClean="0"/>
              <a:pPr/>
              <a:t>10/29/14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64E2-CCD1-4895-B97F-31545BB837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BECE-C63C-4CC6-BE8C-6921E2BADA60}" type="datetimeFigureOut">
              <a:rPr lang="en-US" smtClean="0"/>
              <a:pPr/>
              <a:t>10/29/14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BFA64E2-CCD1-4895-B97F-31545BB837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BECE-C63C-4CC6-BE8C-6921E2BADA60}" type="datetimeFigureOut">
              <a:rPr lang="en-US" smtClean="0"/>
              <a:pPr/>
              <a:t>10/29/14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64E2-CCD1-4895-B97F-31545BB837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11BECE-C63C-4CC6-BE8C-6921E2BADA60}" type="datetimeFigureOut">
              <a:rPr lang="en-US" smtClean="0"/>
              <a:pPr/>
              <a:t>10/29/14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BFA64E2-CCD1-4895-B97F-31545BB837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BECE-C63C-4CC6-BE8C-6921E2BADA60}" type="datetimeFigureOut">
              <a:rPr lang="en-US" smtClean="0"/>
              <a:pPr/>
              <a:t>10/29/14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64E2-CCD1-4895-B97F-31545BB837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BECE-C63C-4CC6-BE8C-6921E2BADA60}" type="datetimeFigureOut">
              <a:rPr lang="en-US" smtClean="0"/>
              <a:pPr/>
              <a:t>10/29/14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64E2-CCD1-4895-B97F-31545BB837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BECE-C63C-4CC6-BE8C-6921E2BADA60}" type="datetimeFigureOut">
              <a:rPr lang="en-US" smtClean="0"/>
              <a:pPr/>
              <a:t>10/29/14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64E2-CCD1-4895-B97F-31545BB837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BECE-C63C-4CC6-BE8C-6921E2BADA60}" type="datetimeFigureOut">
              <a:rPr lang="en-US" smtClean="0"/>
              <a:pPr/>
              <a:t>10/29/14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64E2-CCD1-4895-B97F-31545BB837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BECE-C63C-4CC6-BE8C-6921E2BADA60}" type="datetimeFigureOut">
              <a:rPr lang="en-US" smtClean="0"/>
              <a:pPr/>
              <a:t>10/29/14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FA64E2-CCD1-4895-B97F-31545BB837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1BECE-C63C-4CC6-BE8C-6921E2BADA60}" type="datetimeFigureOut">
              <a:rPr lang="en-US" smtClean="0"/>
              <a:pPr/>
              <a:t>10/29/14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A64E2-CCD1-4895-B97F-31545BB837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1A11BECE-C63C-4CC6-BE8C-6921E2BADA60}" type="datetimeFigureOut">
              <a:rPr lang="en-US" smtClean="0"/>
              <a:pPr/>
              <a:t>10/29/14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BFA64E2-CCD1-4895-B97F-31545BB837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National Water Census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Management Plans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0364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Projects and products</a:t>
            </a:r>
          </a:p>
          <a:p>
            <a:endParaRPr lang="en-US" dirty="0" smtClean="0"/>
          </a:p>
          <a:p>
            <a:r>
              <a:rPr lang="en-US" dirty="0" smtClean="0"/>
              <a:t>Information organized in </a:t>
            </a:r>
            <a:r>
              <a:rPr lang="en-US" dirty="0" err="1" smtClean="0"/>
              <a:t>ScienceBase</a:t>
            </a:r>
            <a:endParaRPr lang="en-US" dirty="0" smtClean="0"/>
          </a:p>
          <a:p>
            <a:pPr lvl="1"/>
            <a:r>
              <a:rPr lang="en-US" dirty="0" smtClean="0"/>
              <a:t>Record</a:t>
            </a:r>
            <a:r>
              <a:rPr lang="en-US" baseline="0" dirty="0" smtClean="0"/>
              <a:t> for project </a:t>
            </a:r>
          </a:p>
          <a:p>
            <a:pPr lvl="1"/>
            <a:r>
              <a:rPr lang="en-US" dirty="0" smtClean="0"/>
              <a:t>DMP record for each dataset</a:t>
            </a:r>
          </a:p>
          <a:p>
            <a:pPr lvl="1"/>
            <a:r>
              <a:rPr lang="en-US" dirty="0" smtClean="0"/>
              <a:t>Datasets that don’t</a:t>
            </a:r>
            <a:r>
              <a:rPr lang="en-US" baseline="0" dirty="0" smtClean="0"/>
              <a:t> have another home</a:t>
            </a:r>
          </a:p>
          <a:p>
            <a:pPr lvl="1"/>
            <a:r>
              <a:rPr lang="en-US" baseline="0" dirty="0" smtClean="0"/>
              <a:t>Metadata record goes with dataset</a:t>
            </a:r>
          </a:p>
          <a:p>
            <a:pPr lvl="1"/>
            <a:r>
              <a:rPr lang="en-US" baseline="0" dirty="0" smtClean="0"/>
              <a:t>Link </a:t>
            </a:r>
            <a:r>
              <a:rPr lang="en-US" dirty="0" smtClean="0"/>
              <a:t>to </a:t>
            </a:r>
            <a:r>
              <a:rPr lang="en-US" dirty="0" err="1" smtClean="0"/>
              <a:t>PubsWarehouse</a:t>
            </a:r>
            <a:r>
              <a:rPr lang="en-US" dirty="0" smtClean="0"/>
              <a:t> </a:t>
            </a:r>
            <a:r>
              <a:rPr lang="en-US" baseline="0" dirty="0" smtClean="0"/>
              <a:t>publication records </a:t>
            </a:r>
          </a:p>
          <a:p>
            <a:pPr lvl="1"/>
            <a:r>
              <a:rPr lang="en-US" dirty="0" smtClean="0"/>
              <a:t>Link to datasets archived elsewhere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A Record of the NWC 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1695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71365132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the Pieces Together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9918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Want to make this as easy as possible  for PIs</a:t>
            </a:r>
          </a:p>
          <a:p>
            <a:r>
              <a:rPr lang="en-US" baseline="0" dirty="0" smtClean="0"/>
              <a:t>Project</a:t>
            </a:r>
            <a:r>
              <a:rPr lang="en-US" dirty="0" smtClean="0"/>
              <a:t> record entry handled by Data Steward</a:t>
            </a:r>
          </a:p>
          <a:p>
            <a:r>
              <a:rPr lang="en-US" baseline="0" dirty="0" smtClean="0"/>
              <a:t>DMP forms will have online forms, Data </a:t>
            </a:r>
            <a:r>
              <a:rPr lang="en-US" dirty="0" smtClean="0"/>
              <a:t>Steward will review</a:t>
            </a:r>
            <a:endParaRPr lang="en-US" baseline="0" dirty="0" smtClean="0"/>
          </a:p>
          <a:p>
            <a:r>
              <a:rPr lang="en-US" dirty="0" smtClean="0"/>
              <a:t>Formal metadata will eventually have online tool, for now have  metadata assistants in ARC, etc.</a:t>
            </a:r>
          </a:p>
          <a:p>
            <a:endParaRPr lang="en-US" baseline="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DMP Tools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6491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NWC Data Management Manual</a:t>
            </a:r>
          </a:p>
          <a:p>
            <a:pPr lvl="1"/>
            <a:r>
              <a:rPr lang="en-US" dirty="0" smtClean="0"/>
              <a:t>Policy and goals</a:t>
            </a:r>
          </a:p>
          <a:p>
            <a:pPr lvl="1"/>
            <a:r>
              <a:rPr lang="en-US" dirty="0" smtClean="0"/>
              <a:t>List of data standards</a:t>
            </a:r>
          </a:p>
          <a:p>
            <a:pPr lvl="1"/>
            <a:r>
              <a:rPr lang="en-US" dirty="0" smtClean="0"/>
              <a:t>List of metadata standards</a:t>
            </a:r>
          </a:p>
          <a:p>
            <a:r>
              <a:rPr lang="en-US" dirty="0" smtClean="0"/>
              <a:t>NWC Data Management Plan Guidance</a:t>
            </a:r>
          </a:p>
          <a:p>
            <a:pPr lvl="1"/>
            <a:r>
              <a:rPr lang="en-US" dirty="0" smtClean="0"/>
              <a:t>Templates for </a:t>
            </a:r>
            <a:r>
              <a:rPr lang="en-US" dirty="0" err="1" smtClean="0"/>
              <a:t>DMPs</a:t>
            </a:r>
            <a:endParaRPr lang="en-US" dirty="0" smtClean="0"/>
          </a:p>
          <a:p>
            <a:r>
              <a:rPr lang="en-US" dirty="0" smtClean="0"/>
              <a:t>Linked on NWC internal page: </a:t>
            </a:r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water.usgs.gov/watercensus/internal</a:t>
            </a:r>
            <a:r>
              <a:rPr lang="en-US" dirty="0" smtClean="0"/>
              <a:t>/</a:t>
            </a:r>
          </a:p>
          <a:p>
            <a:r>
              <a:rPr lang="en-US" dirty="0" smtClean="0"/>
              <a:t>NWC Data </a:t>
            </a:r>
            <a:r>
              <a:rPr lang="en-US" dirty="0" smtClean="0"/>
              <a:t>Steward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Guidance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7093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“Preserve </a:t>
            </a:r>
            <a:r>
              <a:rPr lang="en-US" dirty="0"/>
              <a:t>all data directly produced from research supported by the </a:t>
            </a:r>
            <a:r>
              <a:rPr lang="en-US" dirty="0" smtClean="0"/>
              <a:t>NWC”</a:t>
            </a:r>
          </a:p>
          <a:p>
            <a:r>
              <a:rPr lang="en-US" dirty="0" smtClean="0"/>
              <a:t>Document the data</a:t>
            </a:r>
          </a:p>
          <a:p>
            <a:r>
              <a:rPr lang="en-US" dirty="0" smtClean="0"/>
              <a:t>Make data available to the public when appropriate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Management Goals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9678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DMP used for both local project management and overall NWC tracking of goals and results</a:t>
            </a:r>
          </a:p>
          <a:p>
            <a:r>
              <a:rPr lang="en-US" dirty="0" smtClean="0"/>
              <a:t>New projects: lay</a:t>
            </a:r>
            <a:r>
              <a:rPr lang="en-US" baseline="0" dirty="0" smtClean="0"/>
              <a:t> out what you plan to do in terms of data</a:t>
            </a:r>
          </a:p>
          <a:p>
            <a:pPr lvl="1"/>
            <a:r>
              <a:rPr lang="en-US" baseline="0" dirty="0" smtClean="0"/>
              <a:t>Input data needed, what are going to do with it, expected results</a:t>
            </a:r>
          </a:p>
          <a:p>
            <a:r>
              <a:rPr lang="en-US" dirty="0" smtClean="0"/>
              <a:t>Make </a:t>
            </a:r>
            <a:r>
              <a:rPr lang="en-US" dirty="0" smtClean="0"/>
              <a:t>the data available to the public; Identify any proprietary/restricted </a:t>
            </a:r>
            <a:r>
              <a:rPr lang="en-US" dirty="0" smtClean="0"/>
              <a:t>data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aseline="0" dirty="0" smtClean="0"/>
              <a:t>purpose of plan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8283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DMP: collection of</a:t>
            </a:r>
            <a:r>
              <a:rPr lang="en-US" dirty="0" smtClean="0"/>
              <a:t> DMP forms</a:t>
            </a:r>
            <a:r>
              <a:rPr lang="en-US" dirty="0" smtClean="0"/>
              <a:t>, one per dataset</a:t>
            </a:r>
          </a:p>
          <a:p>
            <a:r>
              <a:rPr lang="en-US" dirty="0" smtClean="0"/>
              <a:t>Describe dataset</a:t>
            </a:r>
          </a:p>
          <a:p>
            <a:r>
              <a:rPr lang="en-US" dirty="0" smtClean="0"/>
              <a:t>Quality assurance processes</a:t>
            </a:r>
          </a:p>
          <a:p>
            <a:r>
              <a:rPr lang="en-US" dirty="0" smtClean="0"/>
              <a:t>Analytical workflow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Management Plan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6530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Existing </a:t>
            </a:r>
            <a:r>
              <a:rPr lang="en-US" dirty="0" smtClean="0"/>
              <a:t>projects:</a:t>
            </a:r>
          </a:p>
          <a:p>
            <a:pPr lvl="1"/>
            <a:r>
              <a:rPr lang="en-US" dirty="0" smtClean="0"/>
              <a:t>Project deliverables (datasets, models)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New </a:t>
            </a:r>
            <a:r>
              <a:rPr lang="en-US" dirty="0" smtClean="0"/>
              <a:t>projects and efforts:</a:t>
            </a:r>
            <a:endParaRPr lang="en-US" dirty="0" smtClean="0"/>
          </a:p>
          <a:p>
            <a:pPr lvl="1"/>
            <a:r>
              <a:rPr lang="en-US" dirty="0" smtClean="0"/>
              <a:t>Existing data to be used by project</a:t>
            </a:r>
          </a:p>
          <a:p>
            <a:pPr lvl="1"/>
            <a:r>
              <a:rPr lang="en-US" dirty="0" smtClean="0"/>
              <a:t>New data to be produced</a:t>
            </a:r>
          </a:p>
          <a:p>
            <a:pPr lvl="1"/>
            <a:r>
              <a:rPr lang="en-US" dirty="0" smtClean="0"/>
              <a:t>Software needed</a:t>
            </a:r>
          </a:p>
          <a:p>
            <a:pPr lvl="1"/>
            <a:r>
              <a:rPr lang="en-US" dirty="0" smtClean="0"/>
              <a:t>Project deliverables (datasets, models)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Needs a DMP Form?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DMP form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400"/>
            <a:ext cx="5792156" cy="6468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3841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Description</a:t>
            </a:r>
          </a:p>
          <a:p>
            <a:r>
              <a:rPr lang="en-US" dirty="0">
                <a:solidFill>
                  <a:schemeClr val="tx1"/>
                </a:solidFill>
              </a:rPr>
              <a:t>Data Management Resources</a:t>
            </a:r>
          </a:p>
          <a:p>
            <a:r>
              <a:rPr lang="en-US" dirty="0">
                <a:solidFill>
                  <a:schemeClr val="tx1"/>
                </a:solidFill>
              </a:rPr>
              <a:t>Data Product Formats </a:t>
            </a:r>
          </a:p>
          <a:p>
            <a:r>
              <a:rPr lang="en-US" dirty="0">
                <a:solidFill>
                  <a:schemeClr val="tx1"/>
                </a:solidFill>
              </a:rPr>
              <a:t>Data Processing and Workflows </a:t>
            </a:r>
          </a:p>
          <a:p>
            <a:r>
              <a:rPr lang="en-US" dirty="0">
                <a:solidFill>
                  <a:schemeClr val="tx1"/>
                </a:solidFill>
              </a:rPr>
              <a:t>Protocols and Standards</a:t>
            </a:r>
          </a:p>
          <a:p>
            <a:r>
              <a:rPr lang="en-US" dirty="0">
                <a:solidFill>
                  <a:schemeClr val="tx1"/>
                </a:solidFill>
              </a:rPr>
              <a:t>Quality Assurance Plan </a:t>
            </a:r>
          </a:p>
          <a:p>
            <a:r>
              <a:rPr lang="en-US" dirty="0">
                <a:solidFill>
                  <a:schemeClr val="tx1"/>
                </a:solidFill>
              </a:rPr>
              <a:t>Formal Metadata Standard Used</a:t>
            </a:r>
          </a:p>
          <a:p>
            <a:r>
              <a:rPr lang="en-US" dirty="0">
                <a:solidFill>
                  <a:schemeClr val="tx1"/>
                </a:solidFill>
              </a:rPr>
              <a:t>Volume Storage</a:t>
            </a:r>
          </a:p>
          <a:p>
            <a:r>
              <a:rPr lang="en-US" dirty="0">
                <a:solidFill>
                  <a:schemeClr val="tx1"/>
                </a:solidFill>
              </a:rPr>
              <a:t>Backup and Version Control Strategy</a:t>
            </a:r>
          </a:p>
          <a:p>
            <a:r>
              <a:rPr lang="en-US" dirty="0">
                <a:solidFill>
                  <a:schemeClr val="tx1"/>
                </a:solidFill>
              </a:rPr>
              <a:t>Repository: ScienceBase </a:t>
            </a:r>
          </a:p>
          <a:p>
            <a:r>
              <a:rPr lang="en-US" dirty="0">
                <a:solidFill>
                  <a:schemeClr val="tx1"/>
                </a:solidFill>
              </a:rPr>
              <a:t>Data Security and Access Control</a:t>
            </a:r>
          </a:p>
          <a:p>
            <a:r>
              <a:rPr lang="en-US" dirty="0">
                <a:solidFill>
                  <a:schemeClr val="tx1"/>
                </a:solidFill>
              </a:rPr>
              <a:t>Restrictions</a:t>
            </a:r>
          </a:p>
          <a:p>
            <a:r>
              <a:rPr lang="en-US" dirty="0">
                <a:solidFill>
                  <a:schemeClr val="tx1"/>
                </a:solidFill>
              </a:rPr>
              <a:t>Digital Object Identifiers</a:t>
            </a:r>
          </a:p>
          <a:p>
            <a:r>
              <a:rPr lang="en-US" dirty="0">
                <a:solidFill>
                  <a:schemeClr val="tx1"/>
                </a:solidFill>
              </a:rPr>
              <a:t>Contact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DMP Template for New dataset</a:t>
            </a:r>
            <a:endParaRPr lang="en-US"/>
          </a:p>
        </p:txBody>
      </p:sp>
      <p:sp>
        <p:nvSpPr>
          <p:cNvPr id="5" name="Left Arrow 4"/>
          <p:cNvSpPr/>
          <p:nvPr/>
        </p:nvSpPr>
        <p:spPr>
          <a:xfrm>
            <a:off x="4419600" y="2057400"/>
            <a:ext cx="685800" cy="22860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5"/>
          <p:cNvSpPr/>
          <p:nvPr/>
        </p:nvSpPr>
        <p:spPr>
          <a:xfrm>
            <a:off x="4724400" y="3505200"/>
            <a:ext cx="685800" cy="22860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>
            <a:off x="4572000" y="4343400"/>
            <a:ext cx="685800" cy="22860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0579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that goes in NWIS,</a:t>
            </a:r>
            <a:r>
              <a:rPr lang="en-US" dirty="0" smtClean="0"/>
              <a:t> </a:t>
            </a:r>
            <a:r>
              <a:rPr lang="en-US" dirty="0" smtClean="0"/>
              <a:t>including </a:t>
            </a:r>
            <a:r>
              <a:rPr lang="en-US" dirty="0" smtClean="0"/>
              <a:t>USGS time-series </a:t>
            </a:r>
            <a:r>
              <a:rPr lang="en-US" dirty="0" smtClean="0"/>
              <a:t>database implemented in Aquarius</a:t>
            </a:r>
            <a:endParaRPr lang="en-US" dirty="0" smtClean="0"/>
          </a:p>
          <a:p>
            <a:r>
              <a:rPr lang="en-US" dirty="0" smtClean="0"/>
              <a:t>Data that goes in </a:t>
            </a:r>
            <a:r>
              <a:rPr lang="en-US" dirty="0" err="1" smtClean="0"/>
              <a:t>BioData</a:t>
            </a:r>
            <a:r>
              <a:rPr lang="en-US" dirty="0" smtClean="0"/>
              <a:t> or another USGS ‘corporate’ database</a:t>
            </a:r>
          </a:p>
          <a:p>
            <a:r>
              <a:rPr lang="en-US" dirty="0" smtClean="0"/>
              <a:t>Items covered by other USGS data archiving policy: GW models</a:t>
            </a:r>
          </a:p>
          <a:p>
            <a:endParaRPr lang="en-US" dirty="0" smtClean="0"/>
          </a:p>
          <a:p>
            <a:r>
              <a:rPr lang="en-US" dirty="0" smtClean="0"/>
              <a:t>Still need a DMP record for the dataset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baseline="0" dirty="0" smtClean="0"/>
              <a:t>Doesn’t</a:t>
            </a:r>
            <a:r>
              <a:rPr lang="en-US" baseline="0" dirty="0" smtClean="0"/>
              <a:t> Go in </a:t>
            </a:r>
            <a:r>
              <a:rPr lang="en-US" baseline="0" dirty="0" err="1" smtClean="0"/>
              <a:t>ScienceBase</a:t>
            </a:r>
            <a:r>
              <a:rPr lang="en-US" baseline="0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1251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DMP forms during </a:t>
            </a:r>
            <a:r>
              <a:rPr lang="en-US" dirty="0" err="1" smtClean="0"/>
              <a:t>workplan</a:t>
            </a:r>
            <a:r>
              <a:rPr lang="en-US" dirty="0" smtClean="0"/>
              <a:t> development</a:t>
            </a:r>
          </a:p>
          <a:p>
            <a:r>
              <a:rPr lang="en-US" dirty="0" smtClean="0"/>
              <a:t>Revisit as project continues</a:t>
            </a:r>
          </a:p>
          <a:p>
            <a:pPr lvl="1"/>
            <a:r>
              <a:rPr lang="en-US" dirty="0" smtClean="0"/>
              <a:t>Modify as needed</a:t>
            </a:r>
          </a:p>
          <a:p>
            <a:pPr lvl="1"/>
            <a:r>
              <a:rPr lang="en-US" dirty="0" smtClean="0"/>
              <a:t>Complete entries as work progresses</a:t>
            </a:r>
          </a:p>
          <a:p>
            <a:pPr lvl="1"/>
            <a:r>
              <a:rPr lang="en-US" dirty="0" smtClean="0"/>
              <a:t>Build formal metadata as you go</a:t>
            </a:r>
          </a:p>
          <a:p>
            <a:r>
              <a:rPr lang="en-US" dirty="0" smtClean="0"/>
              <a:t>As products are completed, DMP is finalized along with metadata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DMP is not Static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569</TotalTime>
  <Words>574</Words>
  <Application>Microsoft Macintosh PowerPoint</Application>
  <PresentationFormat>On-screen Show (4:3)</PresentationFormat>
  <Paragraphs>98</Paragraphs>
  <Slides>14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Grid</vt:lpstr>
      <vt:lpstr>Data Management Plans</vt:lpstr>
      <vt:lpstr>Data Management Goals</vt:lpstr>
      <vt:lpstr>purpose of plan</vt:lpstr>
      <vt:lpstr>Data Management Plan</vt:lpstr>
      <vt:lpstr>What Needs a DMP Form?</vt:lpstr>
      <vt:lpstr>Example DMP form</vt:lpstr>
      <vt:lpstr>DMP Template for New dataset</vt:lpstr>
      <vt:lpstr>What Doesn’t Go in ScienceBase?</vt:lpstr>
      <vt:lpstr>DMP is not Static</vt:lpstr>
      <vt:lpstr>Build A Record of the NWC </vt:lpstr>
      <vt:lpstr>Putting the Pieces Together</vt:lpstr>
      <vt:lpstr>DMP Tools</vt:lpstr>
      <vt:lpstr>Guidance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Management Plans</dc:title>
  <dc:creator>Barber, Nancy L.</dc:creator>
  <cp:lastModifiedBy>Nancy L. Barber</cp:lastModifiedBy>
  <cp:revision>27</cp:revision>
  <dcterms:created xsi:type="dcterms:W3CDTF">2014-10-29T12:39:08Z</dcterms:created>
  <dcterms:modified xsi:type="dcterms:W3CDTF">2014-10-29T15:36:48Z</dcterms:modified>
</cp:coreProperties>
</file>