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9.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9.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0.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22.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4.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5.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6.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7.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28.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30.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31.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32.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33.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34.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35.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36.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notesSlides/notesSlide37.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38.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notesSlides/notesSlide39.xml" ContentType="application/vnd.openxmlformats-officedocument.presentationml.notesSlide+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40.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41.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42.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43.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notesSlides/notesSlide44.xml" ContentType="application/vnd.openxmlformats-officedocument.presentationml.notesSlide+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45.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46.xml" ContentType="application/vnd.openxmlformats-officedocument.presentationml.notesSlide+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47.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48.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49.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notesSlides/notesSlide50.xml" ContentType="application/vnd.openxmlformats-officedocument.presentationml.notesSlide+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notesSlides/notesSlide51.xml" ContentType="application/vnd.openxmlformats-officedocument.presentationml.notesSlide+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notesSlides/notesSlide52.xml" ContentType="application/vnd.openxmlformats-officedocument.presentationml.notesSlide+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notesSlides/notesSlide53.xml" ContentType="application/vnd.openxmlformats-officedocument.presentationml.notesSlide+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notesSlides/notesSlide54.xml" ContentType="application/vnd.openxmlformats-officedocument.presentationml.notesSlide+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notesSlides/notesSlide55.xml" ContentType="application/vnd.openxmlformats-officedocument.presentationml.notesSlide+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notesSlides/notesSlide56.xml" ContentType="application/vnd.openxmlformats-officedocument.presentationml.notesSlide+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notesSlides/notesSlide57.xml" ContentType="application/vnd.openxmlformats-officedocument.presentationml.notesSlide+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notesSlides/notesSlide58.xml" ContentType="application/vnd.openxmlformats-officedocument.presentationml.notesSlide+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notesSlides/notesSlide59.xml" ContentType="application/vnd.openxmlformats-officedocument.presentationml.notesSlide+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notesSlides/notesSlide60.xml" ContentType="application/vnd.openxmlformats-officedocument.presentationml.notesSlide+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notesSlides/notesSlide61.xml" ContentType="application/vnd.openxmlformats-officedocument.presentationml.notesSlide+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notesSlides/notesSlide62.xml" ContentType="application/vnd.openxmlformats-officedocument.presentationml.notesSlide+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notesSlides/notesSlide63.xml" ContentType="application/vnd.openxmlformats-officedocument.presentationml.notesSlide+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notesSlides/notesSlide64.xml" ContentType="application/vnd.openxmlformats-officedocument.presentationml.notesSlide+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notesSlides/notesSlide65.xml" ContentType="application/vnd.openxmlformats-officedocument.presentationml.notesSlide+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notesSlides/notesSlide66.xml" ContentType="application/vnd.openxmlformats-officedocument.presentationml.notesSlide+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notesSlides/notesSlide67.xml" ContentType="application/vnd.openxmlformats-officedocument.presentationml.notesSlide+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notesSlides/notesSlide68.xml" ContentType="application/vnd.openxmlformats-officedocument.presentationml.notesSlide+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notesSlides/notesSlide69.xml" ContentType="application/vnd.openxmlformats-officedocument.presentationml.notesSlide+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notesSlides/notesSlide70.xml" ContentType="application/vnd.openxmlformats-officedocument.presentationml.notesSlide+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notesSlides/notesSlide71.xml" ContentType="application/vnd.openxmlformats-officedocument.presentationml.notesSlide+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notesSlides/notesSlide72.xml" ContentType="application/vnd.openxmlformats-officedocument.presentationml.notesSlide+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53" r:id="rId68"/>
    <p:sldId id="358" r:id="rId69"/>
    <p:sldId id="343" r:id="rId70"/>
    <p:sldId id="344" r:id="rId71"/>
    <p:sldId id="359" r:id="rId72"/>
    <p:sldId id="330" r:id="rId73"/>
    <p:sldId id="331" r:id="rId74"/>
    <p:sldId id="332" r:id="rId75"/>
    <p:sldId id="333" r:id="rId76"/>
    <p:sldId id="360" r:id="rId77"/>
    <p:sldId id="335" r:id="rId78"/>
    <p:sldId id="336" r:id="rId79"/>
    <p:sldId id="337" r:id="rId80"/>
    <p:sldId id="361" r:id="rId81"/>
    <p:sldId id="339" r:id="rId82"/>
    <p:sldId id="340" r:id="rId83"/>
  </p:sldIdLst>
  <p:sldSz cx="9144000" cy="6858000" type="screen4x3"/>
  <p:notesSz cx="6858000" cy="91440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5" d="100"/>
          <a:sy n="75" d="100"/>
        </p:scale>
        <p:origin x="-76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7F19F-AF43-492B-A52F-7A6F3861574F}" type="datetimeFigureOut">
              <a:rPr lang="en-US" smtClean="0"/>
              <a:t>4/24/2012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17B04A-545E-4F2D-91C7-38E41B5D9C95}" type="slidenum">
              <a:rPr lang="en-US" smtClean="0"/>
              <a:t>‹#›</a:t>
            </a:fld>
            <a:endParaRPr lang="en-US"/>
          </a:p>
        </p:txBody>
      </p:sp>
    </p:spTree>
    <p:extLst>
      <p:ext uri="{BB962C8B-B14F-4D97-AF65-F5344CB8AC3E}">
        <p14:creationId xmlns:p14="http://schemas.microsoft.com/office/powerpoint/2010/main" val="255365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77827" name="Rectangle 7"/>
          <p:cNvSpPr>
            <a:spLocks noGrp="1" noChangeArrowheads="1"/>
          </p:cNvSpPr>
          <p:nvPr>
            <p:ph type="sldNum" sz="quarter" idx="5"/>
          </p:nvPr>
        </p:nvSpPr>
        <p:spPr>
          <a:noFill/>
        </p:spPr>
        <p:txBody>
          <a:bodyPr/>
          <a:lstStyle/>
          <a:p>
            <a:fld id="{EF1C9BBB-0B6F-4ECC-9043-2B63B324DB31}" type="slidenum">
              <a:rPr lang="en-US" smtClean="0">
                <a:latin typeface="Arial" pitchFamily="34" charset="0"/>
              </a:rPr>
              <a:pPr/>
              <a:t>1</a:t>
            </a:fld>
            <a:endParaRPr lang="en-US" dirty="0" smtClean="0">
              <a:latin typeface="Arial" pitchFamily="34" charset="0"/>
            </a:endParaRPr>
          </a:p>
        </p:txBody>
      </p:sp>
      <p:sp>
        <p:nvSpPr>
          <p:cNvPr id="77828" name="Rectangle 2"/>
          <p:cNvSpPr>
            <a:spLocks noGrp="1" noRot="1" noChangeAspect="1" noChangeArrowheads="1" noTextEdit="1"/>
          </p:cNvSpPr>
          <p:nvPr>
            <p:ph type="sldImg"/>
          </p:nvPr>
        </p:nvSpPr>
        <p:spPr>
          <a:xfrm>
            <a:off x="1173163" y="374650"/>
            <a:ext cx="4573587" cy="3429000"/>
          </a:xfrm>
          <a:ln/>
        </p:spPr>
      </p:sp>
      <p:sp>
        <p:nvSpPr>
          <p:cNvPr id="77829" name="Rectangle 3"/>
          <p:cNvSpPr>
            <a:spLocks noGrp="1" noChangeArrowheads="1"/>
          </p:cNvSpPr>
          <p:nvPr>
            <p:ph type="body" idx="1"/>
          </p:nvPr>
        </p:nvSpPr>
        <p:spPr>
          <a:xfrm>
            <a:off x="686427" y="4343713"/>
            <a:ext cx="5485146" cy="4113862"/>
          </a:xfrm>
          <a:noFill/>
          <a:ln/>
        </p:spPr>
        <p:txBody>
          <a:bodyPr/>
          <a:lstStyle/>
          <a:p>
            <a:pPr eaLnBrk="1" hangingPunct="1"/>
            <a:r>
              <a:rPr lang="en-US" dirty="0" smtClean="0">
                <a:latin typeface="Arial" pitchFamily="34" charset="0"/>
              </a:rPr>
              <a:t>This screen shows some of the equations you will have to solve as part of the Hydrographer Hydraulics class. After completing this primer it should be easy for you to solve and manipulate these and other formulae you will encounter in the class.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87043" name="Rectangle 7"/>
          <p:cNvSpPr>
            <a:spLocks noGrp="1" noChangeArrowheads="1"/>
          </p:cNvSpPr>
          <p:nvPr>
            <p:ph type="sldNum" sz="quarter" idx="5"/>
          </p:nvPr>
        </p:nvSpPr>
        <p:spPr>
          <a:noFill/>
        </p:spPr>
        <p:txBody>
          <a:bodyPr/>
          <a:lstStyle/>
          <a:p>
            <a:fld id="{3E247945-6230-48B4-9254-AF15C17D6224}" type="slidenum">
              <a:rPr lang="en-US" smtClean="0">
                <a:latin typeface="Arial" pitchFamily="34" charset="0"/>
              </a:rPr>
              <a:pPr/>
              <a:t>10</a:t>
            </a:fld>
            <a:endParaRPr lang="en-US" dirty="0" smtClean="0">
              <a:latin typeface="Arial" pitchFamily="34"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88067" name="Rectangle 7"/>
          <p:cNvSpPr>
            <a:spLocks noGrp="1" noChangeArrowheads="1"/>
          </p:cNvSpPr>
          <p:nvPr>
            <p:ph type="sldNum" sz="quarter" idx="5"/>
          </p:nvPr>
        </p:nvSpPr>
        <p:spPr>
          <a:noFill/>
        </p:spPr>
        <p:txBody>
          <a:bodyPr/>
          <a:lstStyle/>
          <a:p>
            <a:fld id="{0CE66F3E-11F1-418F-8122-E8D9DB993F4D}" type="slidenum">
              <a:rPr lang="en-US" smtClean="0">
                <a:latin typeface="Arial" pitchFamily="34" charset="0"/>
              </a:rPr>
              <a:pPr/>
              <a:t>11</a:t>
            </a:fld>
            <a:endParaRPr lang="en-US" dirty="0" smtClean="0">
              <a:latin typeface="Arial" pitchFamily="34"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89091" name="Rectangle 7"/>
          <p:cNvSpPr>
            <a:spLocks noGrp="1" noChangeArrowheads="1"/>
          </p:cNvSpPr>
          <p:nvPr>
            <p:ph type="sldNum" sz="quarter" idx="5"/>
          </p:nvPr>
        </p:nvSpPr>
        <p:spPr>
          <a:noFill/>
        </p:spPr>
        <p:txBody>
          <a:bodyPr/>
          <a:lstStyle/>
          <a:p>
            <a:fld id="{5AB5C2B4-BE20-4C5A-907D-665B0013022D}" type="slidenum">
              <a:rPr lang="en-US" smtClean="0">
                <a:latin typeface="Arial" pitchFamily="34" charset="0"/>
              </a:rPr>
              <a:pPr/>
              <a:t>12</a:t>
            </a:fld>
            <a:endParaRPr lang="en-US" dirty="0" smtClean="0">
              <a:latin typeface="Arial" pitchFamily="34"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90115" name="Rectangle 7"/>
          <p:cNvSpPr>
            <a:spLocks noGrp="1" noChangeArrowheads="1"/>
          </p:cNvSpPr>
          <p:nvPr>
            <p:ph type="sldNum" sz="quarter" idx="5"/>
          </p:nvPr>
        </p:nvSpPr>
        <p:spPr>
          <a:noFill/>
        </p:spPr>
        <p:txBody>
          <a:bodyPr/>
          <a:lstStyle/>
          <a:p>
            <a:fld id="{B0CF7CF7-A5D6-4DA1-94BF-E3D29827552C}" type="slidenum">
              <a:rPr lang="en-US" smtClean="0">
                <a:latin typeface="Arial" pitchFamily="34" charset="0"/>
              </a:rPr>
              <a:pPr/>
              <a:t>13</a:t>
            </a:fld>
            <a:endParaRPr lang="en-US" dirty="0" smtClean="0">
              <a:latin typeface="Arial" pitchFamily="34"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91139" name="Rectangle 7"/>
          <p:cNvSpPr>
            <a:spLocks noGrp="1" noChangeArrowheads="1"/>
          </p:cNvSpPr>
          <p:nvPr>
            <p:ph type="sldNum" sz="quarter" idx="5"/>
          </p:nvPr>
        </p:nvSpPr>
        <p:spPr>
          <a:noFill/>
        </p:spPr>
        <p:txBody>
          <a:bodyPr/>
          <a:lstStyle/>
          <a:p>
            <a:fld id="{7534F928-C9B2-4650-A238-088D52752BFB}" type="slidenum">
              <a:rPr lang="en-US" smtClean="0">
                <a:latin typeface="Arial" pitchFamily="34" charset="0"/>
              </a:rPr>
              <a:pPr/>
              <a:t>14</a:t>
            </a:fld>
            <a:endParaRPr lang="en-US" dirty="0" smtClean="0">
              <a:latin typeface="Arial" pitchFamily="34"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92163" name="Rectangle 7"/>
          <p:cNvSpPr>
            <a:spLocks noGrp="1" noChangeArrowheads="1"/>
          </p:cNvSpPr>
          <p:nvPr>
            <p:ph type="sldNum" sz="quarter" idx="5"/>
          </p:nvPr>
        </p:nvSpPr>
        <p:spPr>
          <a:noFill/>
        </p:spPr>
        <p:txBody>
          <a:bodyPr/>
          <a:lstStyle/>
          <a:p>
            <a:fld id="{2C39356F-AFCB-456B-B43F-76F1727C984E}" type="slidenum">
              <a:rPr lang="en-US" smtClean="0">
                <a:latin typeface="Arial" pitchFamily="34" charset="0"/>
              </a:rPr>
              <a:pPr/>
              <a:t>15</a:t>
            </a:fld>
            <a:endParaRPr lang="en-US" dirty="0" smtClean="0">
              <a:latin typeface="Arial" pitchFamily="34"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93187" name="Rectangle 7"/>
          <p:cNvSpPr>
            <a:spLocks noGrp="1" noChangeArrowheads="1"/>
          </p:cNvSpPr>
          <p:nvPr>
            <p:ph type="sldNum" sz="quarter" idx="5"/>
          </p:nvPr>
        </p:nvSpPr>
        <p:spPr>
          <a:noFill/>
        </p:spPr>
        <p:txBody>
          <a:bodyPr/>
          <a:lstStyle/>
          <a:p>
            <a:fld id="{230D9B95-ACBF-409B-8B5F-A94E2A8A1A9B}" type="slidenum">
              <a:rPr lang="en-US" smtClean="0">
                <a:latin typeface="Arial" pitchFamily="34" charset="0"/>
              </a:rPr>
              <a:pPr/>
              <a:t>16</a:t>
            </a:fld>
            <a:endParaRPr lang="en-US" dirty="0" smtClean="0">
              <a:latin typeface="Arial" pitchFamily="34"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94211" name="Rectangle 7"/>
          <p:cNvSpPr>
            <a:spLocks noGrp="1" noChangeArrowheads="1"/>
          </p:cNvSpPr>
          <p:nvPr>
            <p:ph type="sldNum" sz="quarter" idx="5"/>
          </p:nvPr>
        </p:nvSpPr>
        <p:spPr>
          <a:noFill/>
        </p:spPr>
        <p:txBody>
          <a:bodyPr/>
          <a:lstStyle/>
          <a:p>
            <a:fld id="{76E5AC9B-16F2-4EDD-BD00-8BCA0F45DA10}" type="slidenum">
              <a:rPr lang="en-US" smtClean="0">
                <a:latin typeface="Arial" pitchFamily="34" charset="0"/>
              </a:rPr>
              <a:pPr/>
              <a:t>17</a:t>
            </a:fld>
            <a:endParaRPr lang="en-US" dirty="0" smtClean="0">
              <a:latin typeface="Arial" pitchFamily="34"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5236"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95237" name="Slide Number Placeholder 4"/>
          <p:cNvSpPr>
            <a:spLocks noGrp="1"/>
          </p:cNvSpPr>
          <p:nvPr>
            <p:ph type="sldNum" sz="quarter" idx="5"/>
          </p:nvPr>
        </p:nvSpPr>
        <p:spPr>
          <a:noFill/>
        </p:spPr>
        <p:txBody>
          <a:bodyPr/>
          <a:lstStyle/>
          <a:p>
            <a:fld id="{66957D1F-CBDA-40C9-9EDB-68A1CB8C482B}" type="slidenum">
              <a:rPr lang="en-US" smtClean="0">
                <a:latin typeface="Arial" pitchFamily="34" charset="0"/>
              </a:rPr>
              <a:pPr/>
              <a:t>19</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6260"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96261" name="Slide Number Placeholder 4"/>
          <p:cNvSpPr>
            <a:spLocks noGrp="1"/>
          </p:cNvSpPr>
          <p:nvPr>
            <p:ph type="sldNum" sz="quarter" idx="5"/>
          </p:nvPr>
        </p:nvSpPr>
        <p:spPr>
          <a:noFill/>
        </p:spPr>
        <p:txBody>
          <a:bodyPr/>
          <a:lstStyle/>
          <a:p>
            <a:fld id="{FBDF900B-CFEC-463A-8088-FCB494240DBB}" type="slidenum">
              <a:rPr lang="en-US" smtClean="0">
                <a:latin typeface="Arial" pitchFamily="34" charset="0"/>
              </a:rPr>
              <a:pPr/>
              <a:t>20</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78851" name="Rectangle 7"/>
          <p:cNvSpPr>
            <a:spLocks noGrp="1" noChangeArrowheads="1"/>
          </p:cNvSpPr>
          <p:nvPr>
            <p:ph type="sldNum" sz="quarter" idx="5"/>
          </p:nvPr>
        </p:nvSpPr>
        <p:spPr>
          <a:noFill/>
        </p:spPr>
        <p:txBody>
          <a:bodyPr/>
          <a:lstStyle/>
          <a:p>
            <a:fld id="{495F23AE-C304-40A8-AE8E-AFCABCB25554}" type="slidenum">
              <a:rPr lang="en-US" smtClean="0">
                <a:latin typeface="Arial" pitchFamily="34" charset="0"/>
              </a:rPr>
              <a:pPr/>
              <a:t>2</a:t>
            </a:fld>
            <a:endParaRPr lang="en-US" dirty="0" smtClean="0">
              <a:latin typeface="Arial" pitchFamily="34"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dirty="0" smtClean="0">
                <a:latin typeface="Arial" pitchFamily="34" charset="0"/>
              </a:rPr>
              <a:t>Here is how the class is organized.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7284"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97285" name="Slide Number Placeholder 4"/>
          <p:cNvSpPr>
            <a:spLocks noGrp="1"/>
          </p:cNvSpPr>
          <p:nvPr>
            <p:ph type="sldNum" sz="quarter" idx="5"/>
          </p:nvPr>
        </p:nvSpPr>
        <p:spPr>
          <a:noFill/>
        </p:spPr>
        <p:txBody>
          <a:bodyPr/>
          <a:lstStyle/>
          <a:p>
            <a:fld id="{E7C5EDD5-1730-4FFC-AD64-7FE983D941A1}" type="slidenum">
              <a:rPr lang="en-US" smtClean="0">
                <a:latin typeface="Arial" pitchFamily="34" charset="0"/>
              </a:rPr>
              <a:pPr/>
              <a:t>21</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8308"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98309" name="Slide Number Placeholder 4"/>
          <p:cNvSpPr>
            <a:spLocks noGrp="1"/>
          </p:cNvSpPr>
          <p:nvPr>
            <p:ph type="sldNum" sz="quarter" idx="5"/>
          </p:nvPr>
        </p:nvSpPr>
        <p:spPr>
          <a:noFill/>
        </p:spPr>
        <p:txBody>
          <a:bodyPr/>
          <a:lstStyle/>
          <a:p>
            <a:fld id="{07CDA953-AFF4-4B4A-882B-EFED430F977D}" type="slidenum">
              <a:rPr lang="en-US" smtClean="0">
                <a:latin typeface="Arial" pitchFamily="34" charset="0"/>
              </a:rPr>
              <a:pPr/>
              <a:t>22</a:t>
            </a:fld>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99331" name="Rectangle 7"/>
          <p:cNvSpPr>
            <a:spLocks noGrp="1" noChangeArrowheads="1"/>
          </p:cNvSpPr>
          <p:nvPr>
            <p:ph type="sldNum" sz="quarter" idx="5"/>
          </p:nvPr>
        </p:nvSpPr>
        <p:spPr>
          <a:noFill/>
        </p:spPr>
        <p:txBody>
          <a:bodyPr/>
          <a:lstStyle/>
          <a:p>
            <a:fld id="{874D5ADE-5E81-4F8E-8302-FA101EB20B39}" type="slidenum">
              <a:rPr lang="en-US" smtClean="0">
                <a:latin typeface="Arial" pitchFamily="34" charset="0"/>
              </a:rPr>
              <a:pPr/>
              <a:t>23</a:t>
            </a:fld>
            <a:endParaRPr lang="en-US" dirty="0" smtClean="0">
              <a:latin typeface="Arial" pitchFamily="34"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00355" name="Rectangle 7"/>
          <p:cNvSpPr>
            <a:spLocks noGrp="1" noChangeArrowheads="1"/>
          </p:cNvSpPr>
          <p:nvPr>
            <p:ph type="sldNum" sz="quarter" idx="5"/>
          </p:nvPr>
        </p:nvSpPr>
        <p:spPr>
          <a:noFill/>
        </p:spPr>
        <p:txBody>
          <a:bodyPr/>
          <a:lstStyle/>
          <a:p>
            <a:fld id="{C1A797BE-EE18-4922-98BC-F733DC7BF0CB}" type="slidenum">
              <a:rPr lang="en-US" smtClean="0">
                <a:latin typeface="Arial" pitchFamily="34" charset="0"/>
              </a:rPr>
              <a:pPr/>
              <a:t>24</a:t>
            </a:fld>
            <a:endParaRPr lang="en-US" dirty="0" smtClean="0">
              <a:latin typeface="Arial" pitchFamily="34" charset="0"/>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pPr eaLnBrk="1" hangingPunct="1"/>
            <a:r>
              <a:rPr lang="en-US" b="1" dirty="0" smtClean="0">
                <a:latin typeface="Arial" pitchFamily="34" charset="0"/>
              </a:rPr>
              <a:t>Lesson 1 Title Here</a:t>
            </a:r>
          </a:p>
          <a:p>
            <a:pPr eaLnBrk="1" hangingPunct="1"/>
            <a:r>
              <a:rPr lang="en-US" sz="1400" b="1" dirty="0">
                <a:solidFill>
                  <a:schemeClr val="hlink"/>
                </a:solidFill>
                <a:latin typeface="Arial" pitchFamily="34" charset="0"/>
              </a:rPr>
              <a:t>Topic 1 Title Here</a:t>
            </a:r>
          </a:p>
          <a:p>
            <a:pPr eaLnBrk="1" hangingPunct="1"/>
            <a:r>
              <a:rPr lang="en-US" dirty="0" smtClean="0">
                <a:latin typeface="Arial" pitchFamily="34" charset="0"/>
              </a:rPr>
              <a:t>Text goes here.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01379" name="Rectangle 7"/>
          <p:cNvSpPr>
            <a:spLocks noGrp="1" noChangeArrowheads="1"/>
          </p:cNvSpPr>
          <p:nvPr>
            <p:ph type="sldNum" sz="quarter" idx="5"/>
          </p:nvPr>
        </p:nvSpPr>
        <p:spPr>
          <a:noFill/>
        </p:spPr>
        <p:txBody>
          <a:bodyPr/>
          <a:lstStyle/>
          <a:p>
            <a:fld id="{64CEA19C-3FB2-4AD3-BEAC-EE9D3A49EC6B}" type="slidenum">
              <a:rPr lang="en-US" smtClean="0">
                <a:latin typeface="Arial" pitchFamily="34" charset="0"/>
              </a:rPr>
              <a:pPr/>
              <a:t>25</a:t>
            </a:fld>
            <a:endParaRPr lang="en-US" dirty="0" smtClean="0">
              <a:latin typeface="Arial" pitchFamily="34" charset="0"/>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02403" name="Rectangle 7"/>
          <p:cNvSpPr>
            <a:spLocks noGrp="1" noChangeArrowheads="1"/>
          </p:cNvSpPr>
          <p:nvPr>
            <p:ph type="sldNum" sz="quarter" idx="5"/>
          </p:nvPr>
        </p:nvSpPr>
        <p:spPr>
          <a:noFill/>
        </p:spPr>
        <p:txBody>
          <a:bodyPr/>
          <a:lstStyle/>
          <a:p>
            <a:fld id="{EB7E7BFB-375F-4EF8-8AFB-5832289ED2AB}" type="slidenum">
              <a:rPr lang="en-US" smtClean="0">
                <a:latin typeface="Arial" pitchFamily="34" charset="0"/>
              </a:rPr>
              <a:pPr/>
              <a:t>26</a:t>
            </a:fld>
            <a:endParaRPr lang="en-US" dirty="0" smtClean="0">
              <a:latin typeface="Arial" pitchFamily="34"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03427" name="Rectangle 7"/>
          <p:cNvSpPr>
            <a:spLocks noGrp="1" noChangeArrowheads="1"/>
          </p:cNvSpPr>
          <p:nvPr>
            <p:ph type="sldNum" sz="quarter" idx="5"/>
          </p:nvPr>
        </p:nvSpPr>
        <p:spPr>
          <a:noFill/>
        </p:spPr>
        <p:txBody>
          <a:bodyPr/>
          <a:lstStyle/>
          <a:p>
            <a:fld id="{2F2257AC-9FA1-47D1-A206-3DD9523EC5C2}" type="slidenum">
              <a:rPr lang="en-US" smtClean="0">
                <a:latin typeface="Arial" pitchFamily="34" charset="0"/>
              </a:rPr>
              <a:pPr/>
              <a:t>27</a:t>
            </a:fld>
            <a:endParaRPr lang="en-US" dirty="0" smtClean="0">
              <a:latin typeface="Arial" pitchFamily="34"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04451" name="Rectangle 7"/>
          <p:cNvSpPr>
            <a:spLocks noGrp="1" noChangeArrowheads="1"/>
          </p:cNvSpPr>
          <p:nvPr>
            <p:ph type="sldNum" sz="quarter" idx="5"/>
          </p:nvPr>
        </p:nvSpPr>
        <p:spPr>
          <a:noFill/>
        </p:spPr>
        <p:txBody>
          <a:bodyPr/>
          <a:lstStyle/>
          <a:p>
            <a:fld id="{6AE9F417-F272-46B8-8022-77EFE8305EC4}" type="slidenum">
              <a:rPr lang="en-US" smtClean="0">
                <a:latin typeface="Arial" pitchFamily="34" charset="0"/>
              </a:rPr>
              <a:pPr/>
              <a:t>28</a:t>
            </a:fld>
            <a:endParaRPr lang="en-US" dirty="0" smtClean="0">
              <a:latin typeface="Arial" pitchFamily="34" charset="0"/>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05475" name="Rectangle 7"/>
          <p:cNvSpPr>
            <a:spLocks noGrp="1" noChangeArrowheads="1"/>
          </p:cNvSpPr>
          <p:nvPr>
            <p:ph type="sldNum" sz="quarter" idx="5"/>
          </p:nvPr>
        </p:nvSpPr>
        <p:spPr>
          <a:noFill/>
        </p:spPr>
        <p:txBody>
          <a:bodyPr/>
          <a:lstStyle/>
          <a:p>
            <a:fld id="{893C9B20-2954-48A9-81CB-F9FD20AE5BD4}" type="slidenum">
              <a:rPr lang="en-US" smtClean="0">
                <a:latin typeface="Arial" pitchFamily="34" charset="0"/>
              </a:rPr>
              <a:pPr/>
              <a:t>29</a:t>
            </a:fld>
            <a:endParaRPr lang="en-US" dirty="0" smtClean="0">
              <a:latin typeface="Arial" pitchFamily="34" charset="0"/>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06499" name="Rectangle 7"/>
          <p:cNvSpPr>
            <a:spLocks noGrp="1" noChangeArrowheads="1"/>
          </p:cNvSpPr>
          <p:nvPr>
            <p:ph type="sldNum" sz="quarter" idx="5"/>
          </p:nvPr>
        </p:nvSpPr>
        <p:spPr>
          <a:noFill/>
        </p:spPr>
        <p:txBody>
          <a:bodyPr/>
          <a:lstStyle/>
          <a:p>
            <a:fld id="{A2480834-59DC-4F8B-8FDD-7CB0606F50F5}" type="slidenum">
              <a:rPr lang="en-US" smtClean="0">
                <a:latin typeface="Arial" pitchFamily="34" charset="0"/>
              </a:rPr>
              <a:pPr/>
              <a:t>30</a:t>
            </a:fld>
            <a:endParaRPr lang="en-US" dirty="0" smtClean="0">
              <a:latin typeface="Arial" pitchFamily="34"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79875" name="Rectangle 7"/>
          <p:cNvSpPr>
            <a:spLocks noGrp="1" noChangeArrowheads="1"/>
          </p:cNvSpPr>
          <p:nvPr>
            <p:ph type="sldNum" sz="quarter" idx="5"/>
          </p:nvPr>
        </p:nvSpPr>
        <p:spPr>
          <a:noFill/>
        </p:spPr>
        <p:txBody>
          <a:bodyPr/>
          <a:lstStyle/>
          <a:p>
            <a:fld id="{6F030D4A-D6F5-4823-9714-54362EDD7456}" type="slidenum">
              <a:rPr lang="en-US" smtClean="0">
                <a:latin typeface="Arial" pitchFamily="34" charset="0"/>
              </a:rPr>
              <a:pPr/>
              <a:t>3</a:t>
            </a:fld>
            <a:endParaRPr lang="en-US" dirty="0" smtClean="0">
              <a:latin typeface="Arial" pitchFamily="34" charset="0"/>
            </a:endParaRPr>
          </a:p>
        </p:txBody>
      </p:sp>
      <p:sp>
        <p:nvSpPr>
          <p:cNvPr id="79876" name="Rectangle 2"/>
          <p:cNvSpPr>
            <a:spLocks noGrp="1" noRot="1" noChangeAspect="1" noChangeArrowheads="1" noTextEdit="1"/>
          </p:cNvSpPr>
          <p:nvPr>
            <p:ph type="sldImg"/>
          </p:nvPr>
        </p:nvSpPr>
        <p:spPr>
          <a:xfrm>
            <a:off x="1139344" y="684862"/>
            <a:ext cx="4582448" cy="3429000"/>
          </a:xfrm>
          <a:ln/>
        </p:spPr>
      </p:sp>
      <p:sp>
        <p:nvSpPr>
          <p:cNvPr id="79877" name="Rectangle 3"/>
          <p:cNvSpPr>
            <a:spLocks noGrp="1" noChangeArrowheads="1"/>
          </p:cNvSpPr>
          <p:nvPr>
            <p:ph type="body" idx="1"/>
          </p:nvPr>
        </p:nvSpPr>
        <p:spPr>
          <a:noFill/>
          <a:ln/>
        </p:spPr>
        <p:txBody>
          <a:bodyPr/>
          <a:lstStyle/>
          <a:p>
            <a:pPr eaLnBrk="1" hangingPunct="1"/>
            <a:r>
              <a:rPr lang="en-US" b="1" dirty="0" smtClean="0">
                <a:latin typeface="Arial" pitchFamily="34" charset="0"/>
              </a:rPr>
              <a:t>Course Navigation</a:t>
            </a:r>
          </a:p>
          <a:p>
            <a:pPr eaLnBrk="1" hangingPunct="1">
              <a:buFontTx/>
              <a:buChar char="•"/>
            </a:pPr>
            <a:r>
              <a:rPr lang="en-US" dirty="0" smtClean="0">
                <a:latin typeface="Arial" pitchFamily="34" charset="0"/>
              </a:rPr>
              <a:t>A Navigation Side Bar appears at the right of the presentation window.  There are three panes to this window.</a:t>
            </a:r>
          </a:p>
          <a:p>
            <a:pPr eaLnBrk="1" hangingPunct="1">
              <a:buFontTx/>
              <a:buChar char="•"/>
            </a:pPr>
            <a:r>
              <a:rPr lang="en-US" dirty="0" smtClean="0">
                <a:latin typeface="Arial" pitchFamily="34" charset="0"/>
              </a:rPr>
              <a:t>The Notes pane is for viewing the slide notes for each slide. </a:t>
            </a:r>
            <a:r>
              <a:rPr lang="en-US" b="1" dirty="0" smtClean="0">
                <a:latin typeface="Arial" pitchFamily="34" charset="0"/>
              </a:rPr>
              <a:t>Not all slides have notes because all the information you need will be contained in the main body of the slide. </a:t>
            </a:r>
          </a:p>
          <a:p>
            <a:pPr eaLnBrk="1" hangingPunct="1">
              <a:buFontTx/>
              <a:buChar char="•"/>
            </a:pPr>
            <a:r>
              <a:rPr lang="en-US" dirty="0" smtClean="0">
                <a:latin typeface="Arial" pitchFamily="34" charset="0"/>
              </a:rPr>
              <a:t>The Search pane allows you to search for any word in the course and will display links all slides containing that word.</a:t>
            </a:r>
          </a:p>
          <a:p>
            <a:pPr eaLnBrk="1" hangingPunct="1">
              <a:buFontTx/>
              <a:buChar char="•"/>
            </a:pPr>
            <a:r>
              <a:rPr lang="en-US" dirty="0" smtClean="0">
                <a:latin typeface="Arial" pitchFamily="34" charset="0"/>
              </a:rPr>
              <a:t>The navigation bar at the bottom of the presentation window contains the:</a:t>
            </a:r>
          </a:p>
          <a:p>
            <a:pPr eaLnBrk="1" hangingPunct="1">
              <a:buFontTx/>
              <a:buChar char="•"/>
            </a:pPr>
            <a:r>
              <a:rPr lang="en-US" dirty="0" smtClean="0">
                <a:latin typeface="Arial" pitchFamily="34" charset="0"/>
              </a:rPr>
              <a:t>“Forward” and “Backward” buttons.</a:t>
            </a:r>
          </a:p>
          <a:p>
            <a:pPr eaLnBrk="1" hangingPunct="1">
              <a:buFontTx/>
              <a:buChar char="•"/>
            </a:pPr>
            <a:r>
              <a:rPr lang="en-US" dirty="0" smtClean="0">
                <a:latin typeface="Arial" pitchFamily="34" charset="0"/>
              </a:rPr>
              <a:t>The “Fast Forward” button.</a:t>
            </a:r>
          </a:p>
          <a:p>
            <a:pPr eaLnBrk="1" hangingPunct="1">
              <a:buFontTx/>
              <a:buChar char="•"/>
            </a:pPr>
            <a:r>
              <a:rPr lang="en-US" dirty="0" smtClean="0">
                <a:latin typeface="Arial" pitchFamily="34" charset="0"/>
              </a:rPr>
              <a:t>The Slide status bar displaying current slide number.</a:t>
            </a:r>
          </a:p>
          <a:p>
            <a:pPr eaLnBrk="1" hangingPunct="1">
              <a:buFontTx/>
              <a:buChar char="•"/>
            </a:pPr>
            <a:r>
              <a:rPr lang="en-US" dirty="0" smtClean="0">
                <a:latin typeface="Arial" pitchFamily="34" charset="0"/>
              </a:rPr>
              <a:t>Current position and total time left on slide narration.</a:t>
            </a:r>
          </a:p>
          <a:p>
            <a:pPr eaLnBrk="1" hangingPunct="1">
              <a:buFontTx/>
              <a:buChar char="•"/>
            </a:pPr>
            <a:r>
              <a:rPr lang="en-US" dirty="0" smtClean="0">
                <a:latin typeface="Arial" pitchFamily="34" charset="0"/>
              </a:rPr>
              <a:t>Speaker volume control.</a:t>
            </a:r>
          </a:p>
          <a:p>
            <a:pPr eaLnBrk="1" hangingPunct="1">
              <a:buFontTx/>
              <a:buChar char="•"/>
            </a:pPr>
            <a:r>
              <a:rPr lang="en-US" dirty="0" smtClean="0">
                <a:latin typeface="Arial" pitchFamily="34" charset="0"/>
              </a:rPr>
              <a:t>Button for displaying attachments.</a:t>
            </a:r>
          </a:p>
          <a:p>
            <a:pPr eaLnBrk="1" hangingPunct="1">
              <a:buFontTx/>
              <a:buChar char="•"/>
            </a:pPr>
            <a:r>
              <a:rPr lang="en-US" dirty="0" smtClean="0">
                <a:latin typeface="Arial" pitchFamily="34" charset="0"/>
              </a:rPr>
              <a:t>A toggle button to change the view of the Navigation Side Bar to full screen or to a compressed icon.</a:t>
            </a:r>
          </a:p>
          <a:p>
            <a:pPr eaLnBrk="1" hangingPunct="1">
              <a:buFontTx/>
              <a:buChar char="•"/>
            </a:pPr>
            <a:r>
              <a:rPr lang="en-US" dirty="0" smtClean="0">
                <a:latin typeface="Arial" pitchFamily="34" charset="0"/>
              </a:rPr>
              <a:t>Links to email or call the instructor appears at the top of the navigation bar.</a:t>
            </a:r>
          </a:p>
          <a:p>
            <a:pPr eaLnBrk="1" hangingPunct="1"/>
            <a:endParaRPr lang="en-US" dirty="0" smtClean="0">
              <a:latin typeface="Arial" pitchFamily="34" charset="0"/>
            </a:endParaRPr>
          </a:p>
          <a:p>
            <a:pPr eaLnBrk="1" hangingPunct="1"/>
            <a:r>
              <a:rPr lang="en-US" dirty="0" smtClean="0">
                <a:latin typeface="Arial" pitchFamily="34" charset="0"/>
              </a:rPr>
              <a:t>Let’s get started!!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07523" name="Rectangle 7"/>
          <p:cNvSpPr>
            <a:spLocks noGrp="1" noChangeArrowheads="1"/>
          </p:cNvSpPr>
          <p:nvPr>
            <p:ph type="sldNum" sz="quarter" idx="5"/>
          </p:nvPr>
        </p:nvSpPr>
        <p:spPr>
          <a:noFill/>
        </p:spPr>
        <p:txBody>
          <a:bodyPr/>
          <a:lstStyle/>
          <a:p>
            <a:fld id="{F11D3650-BA10-4369-83CB-6295115CE0E3}" type="slidenum">
              <a:rPr lang="en-US" smtClean="0">
                <a:latin typeface="Arial" pitchFamily="34" charset="0"/>
              </a:rPr>
              <a:pPr/>
              <a:t>31</a:t>
            </a:fld>
            <a:endParaRPr lang="en-US" dirty="0" smtClean="0">
              <a:latin typeface="Arial" pitchFamily="34"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08548"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08549" name="Slide Number Placeholder 4"/>
          <p:cNvSpPr>
            <a:spLocks noGrp="1"/>
          </p:cNvSpPr>
          <p:nvPr>
            <p:ph type="sldNum" sz="quarter" idx="5"/>
          </p:nvPr>
        </p:nvSpPr>
        <p:spPr>
          <a:noFill/>
        </p:spPr>
        <p:txBody>
          <a:bodyPr/>
          <a:lstStyle/>
          <a:p>
            <a:fld id="{1E42D1D4-BA6B-44E4-A833-EB6889D422D2}" type="slidenum">
              <a:rPr lang="en-US" smtClean="0">
                <a:latin typeface="Arial" pitchFamily="34" charset="0"/>
              </a:rPr>
              <a:pPr/>
              <a:t>32</a:t>
            </a:fld>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09572"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09573" name="Slide Number Placeholder 4"/>
          <p:cNvSpPr>
            <a:spLocks noGrp="1"/>
          </p:cNvSpPr>
          <p:nvPr>
            <p:ph type="sldNum" sz="quarter" idx="5"/>
          </p:nvPr>
        </p:nvSpPr>
        <p:spPr>
          <a:noFill/>
        </p:spPr>
        <p:txBody>
          <a:bodyPr/>
          <a:lstStyle/>
          <a:p>
            <a:fld id="{BC4BE3F4-5071-4D2B-91AC-79FCD4990711}" type="slidenum">
              <a:rPr lang="en-US" smtClean="0">
                <a:latin typeface="Arial" pitchFamily="34" charset="0"/>
              </a:rPr>
              <a:pPr/>
              <a:t>33</a:t>
            </a:fld>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0596"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10597" name="Slide Number Placeholder 4"/>
          <p:cNvSpPr>
            <a:spLocks noGrp="1"/>
          </p:cNvSpPr>
          <p:nvPr>
            <p:ph type="sldNum" sz="quarter" idx="5"/>
          </p:nvPr>
        </p:nvSpPr>
        <p:spPr>
          <a:noFill/>
        </p:spPr>
        <p:txBody>
          <a:bodyPr/>
          <a:lstStyle/>
          <a:p>
            <a:fld id="{F0A4EA3C-B463-405E-9790-CEDBCEBB7998}" type="slidenum">
              <a:rPr lang="en-US" smtClean="0">
                <a:latin typeface="Arial" pitchFamily="34" charset="0"/>
              </a:rPr>
              <a:pPr/>
              <a:t>34</a:t>
            </a:fld>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1620"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11621" name="Slide Number Placeholder 4"/>
          <p:cNvSpPr>
            <a:spLocks noGrp="1"/>
          </p:cNvSpPr>
          <p:nvPr>
            <p:ph type="sldNum" sz="quarter" idx="5"/>
          </p:nvPr>
        </p:nvSpPr>
        <p:spPr>
          <a:noFill/>
        </p:spPr>
        <p:txBody>
          <a:bodyPr/>
          <a:lstStyle/>
          <a:p>
            <a:fld id="{ACD4D420-D069-48B0-80D8-C3A42AF26D35}" type="slidenum">
              <a:rPr lang="en-US" smtClean="0">
                <a:latin typeface="Arial" pitchFamily="34" charset="0"/>
              </a:rPr>
              <a:pPr/>
              <a:t>35</a:t>
            </a:fld>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12643" name="Rectangle 7"/>
          <p:cNvSpPr>
            <a:spLocks noGrp="1" noChangeArrowheads="1"/>
          </p:cNvSpPr>
          <p:nvPr>
            <p:ph type="sldNum" sz="quarter" idx="5"/>
          </p:nvPr>
        </p:nvSpPr>
        <p:spPr>
          <a:noFill/>
        </p:spPr>
        <p:txBody>
          <a:bodyPr/>
          <a:lstStyle/>
          <a:p>
            <a:fld id="{3DEC7303-B357-4CD5-B33A-53E4BD3815FB}" type="slidenum">
              <a:rPr lang="en-US" smtClean="0">
                <a:latin typeface="Arial" pitchFamily="34" charset="0"/>
              </a:rPr>
              <a:pPr/>
              <a:t>36</a:t>
            </a:fld>
            <a:endParaRPr lang="en-US" dirty="0" smtClean="0">
              <a:latin typeface="Arial" pitchFamily="34"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13667" name="Rectangle 7"/>
          <p:cNvSpPr>
            <a:spLocks noGrp="1" noChangeArrowheads="1"/>
          </p:cNvSpPr>
          <p:nvPr>
            <p:ph type="sldNum" sz="quarter" idx="5"/>
          </p:nvPr>
        </p:nvSpPr>
        <p:spPr>
          <a:noFill/>
        </p:spPr>
        <p:txBody>
          <a:bodyPr/>
          <a:lstStyle/>
          <a:p>
            <a:fld id="{AAF41F28-98C0-4E85-A8B8-1CF72DE52D50}" type="slidenum">
              <a:rPr lang="en-US" smtClean="0">
                <a:latin typeface="Arial" pitchFamily="34" charset="0"/>
              </a:rPr>
              <a:pPr/>
              <a:t>37</a:t>
            </a:fld>
            <a:endParaRPr lang="en-US" dirty="0" smtClean="0">
              <a:latin typeface="Arial" pitchFamily="34" charset="0"/>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14691" name="Rectangle 7"/>
          <p:cNvSpPr>
            <a:spLocks noGrp="1" noChangeArrowheads="1"/>
          </p:cNvSpPr>
          <p:nvPr>
            <p:ph type="sldNum" sz="quarter" idx="5"/>
          </p:nvPr>
        </p:nvSpPr>
        <p:spPr>
          <a:noFill/>
        </p:spPr>
        <p:txBody>
          <a:bodyPr/>
          <a:lstStyle/>
          <a:p>
            <a:fld id="{7F802E3E-7F00-4C2B-9FE4-10E987DB6F46}" type="slidenum">
              <a:rPr lang="en-US" smtClean="0">
                <a:latin typeface="Arial" pitchFamily="34" charset="0"/>
              </a:rPr>
              <a:pPr/>
              <a:t>38</a:t>
            </a:fld>
            <a:endParaRPr lang="en-US" dirty="0" smtClean="0">
              <a:latin typeface="Arial" pitchFamily="34" charset="0"/>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15715" name="Rectangle 7"/>
          <p:cNvSpPr>
            <a:spLocks noGrp="1" noChangeArrowheads="1"/>
          </p:cNvSpPr>
          <p:nvPr>
            <p:ph type="sldNum" sz="quarter" idx="5"/>
          </p:nvPr>
        </p:nvSpPr>
        <p:spPr>
          <a:noFill/>
        </p:spPr>
        <p:txBody>
          <a:bodyPr/>
          <a:lstStyle/>
          <a:p>
            <a:fld id="{76AD7573-8F3A-46A6-AA0D-450843985E90}" type="slidenum">
              <a:rPr lang="en-US" smtClean="0">
                <a:latin typeface="Arial" pitchFamily="34" charset="0"/>
              </a:rPr>
              <a:pPr/>
              <a:t>39</a:t>
            </a:fld>
            <a:endParaRPr lang="en-US" dirty="0" smtClean="0">
              <a:latin typeface="Arial" pitchFamily="34"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16739" name="Rectangle 7"/>
          <p:cNvSpPr>
            <a:spLocks noGrp="1" noChangeArrowheads="1"/>
          </p:cNvSpPr>
          <p:nvPr>
            <p:ph type="sldNum" sz="quarter" idx="5"/>
          </p:nvPr>
        </p:nvSpPr>
        <p:spPr>
          <a:noFill/>
        </p:spPr>
        <p:txBody>
          <a:bodyPr/>
          <a:lstStyle/>
          <a:p>
            <a:fld id="{4A5983B5-21A7-4253-8E9D-49763C1AB591}" type="slidenum">
              <a:rPr lang="en-US" smtClean="0">
                <a:latin typeface="Arial" pitchFamily="34" charset="0"/>
              </a:rPr>
              <a:pPr/>
              <a:t>40</a:t>
            </a:fld>
            <a:endParaRPr lang="en-US" dirty="0" smtClean="0">
              <a:latin typeface="Arial" pitchFamily="34" charset="0"/>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80900"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80901" name="Slide Number Placeholder 4"/>
          <p:cNvSpPr>
            <a:spLocks noGrp="1"/>
          </p:cNvSpPr>
          <p:nvPr>
            <p:ph type="sldNum" sz="quarter" idx="5"/>
          </p:nvPr>
        </p:nvSpPr>
        <p:spPr>
          <a:noFill/>
        </p:spPr>
        <p:txBody>
          <a:bodyPr/>
          <a:lstStyle/>
          <a:p>
            <a:fld id="{D5340ED6-34B6-4E5D-8304-AF2C452D3F29}" type="slidenum">
              <a:rPr lang="en-US" smtClean="0">
                <a:latin typeface="Arial" pitchFamily="34" charset="0"/>
              </a:rPr>
              <a:pPr/>
              <a:t>4</a:t>
            </a:fld>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17763" name="Rectangle 7"/>
          <p:cNvSpPr>
            <a:spLocks noGrp="1" noChangeArrowheads="1"/>
          </p:cNvSpPr>
          <p:nvPr>
            <p:ph type="sldNum" sz="quarter" idx="5"/>
          </p:nvPr>
        </p:nvSpPr>
        <p:spPr>
          <a:noFill/>
        </p:spPr>
        <p:txBody>
          <a:bodyPr/>
          <a:lstStyle/>
          <a:p>
            <a:fld id="{CE1B38D9-9302-42CE-8B49-A7198FDA1764}" type="slidenum">
              <a:rPr lang="en-US" smtClean="0">
                <a:latin typeface="Arial" pitchFamily="34" charset="0"/>
              </a:rPr>
              <a:pPr/>
              <a:t>41</a:t>
            </a:fld>
            <a:endParaRPr lang="en-US" dirty="0" smtClean="0">
              <a:latin typeface="Arial" pitchFamily="34" charset="0"/>
            </a:endParaRPr>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18788"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18789" name="Slide Number Placeholder 4"/>
          <p:cNvSpPr>
            <a:spLocks noGrp="1"/>
          </p:cNvSpPr>
          <p:nvPr>
            <p:ph type="sldNum" sz="quarter" idx="5"/>
          </p:nvPr>
        </p:nvSpPr>
        <p:spPr>
          <a:noFill/>
        </p:spPr>
        <p:txBody>
          <a:bodyPr/>
          <a:lstStyle/>
          <a:p>
            <a:fld id="{B25A979C-AF9E-41FE-8424-0032383C32ED}" type="slidenum">
              <a:rPr lang="en-US" smtClean="0">
                <a:latin typeface="Arial" pitchFamily="34" charset="0"/>
              </a:rPr>
              <a:pPr/>
              <a:t>43</a:t>
            </a:fld>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19811" name="Rectangle 7"/>
          <p:cNvSpPr>
            <a:spLocks noGrp="1" noChangeArrowheads="1"/>
          </p:cNvSpPr>
          <p:nvPr>
            <p:ph type="sldNum" sz="quarter" idx="5"/>
          </p:nvPr>
        </p:nvSpPr>
        <p:spPr>
          <a:noFill/>
        </p:spPr>
        <p:txBody>
          <a:bodyPr/>
          <a:lstStyle/>
          <a:p>
            <a:fld id="{66578A78-81D0-4D68-88EF-8D79A338AFA7}" type="slidenum">
              <a:rPr lang="en-US" smtClean="0">
                <a:latin typeface="Arial" pitchFamily="34" charset="0"/>
              </a:rPr>
              <a:pPr/>
              <a:t>44</a:t>
            </a:fld>
            <a:endParaRPr lang="en-US" dirty="0" smtClean="0">
              <a:latin typeface="Arial" pitchFamily="34"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20835" name="Rectangle 7"/>
          <p:cNvSpPr>
            <a:spLocks noGrp="1" noChangeArrowheads="1"/>
          </p:cNvSpPr>
          <p:nvPr>
            <p:ph type="sldNum" sz="quarter" idx="5"/>
          </p:nvPr>
        </p:nvSpPr>
        <p:spPr>
          <a:noFill/>
        </p:spPr>
        <p:txBody>
          <a:bodyPr/>
          <a:lstStyle/>
          <a:p>
            <a:fld id="{50E0BF05-99B7-44F7-AEC4-52F62EBF6092}" type="slidenum">
              <a:rPr lang="en-US" smtClean="0">
                <a:latin typeface="Arial" pitchFamily="34" charset="0"/>
              </a:rPr>
              <a:pPr/>
              <a:t>45</a:t>
            </a:fld>
            <a:endParaRPr lang="en-US" dirty="0" smtClean="0">
              <a:latin typeface="Arial" pitchFamily="34"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21859" name="Rectangle 7"/>
          <p:cNvSpPr>
            <a:spLocks noGrp="1" noChangeArrowheads="1"/>
          </p:cNvSpPr>
          <p:nvPr>
            <p:ph type="sldNum" sz="quarter" idx="5"/>
          </p:nvPr>
        </p:nvSpPr>
        <p:spPr>
          <a:noFill/>
        </p:spPr>
        <p:txBody>
          <a:bodyPr/>
          <a:lstStyle/>
          <a:p>
            <a:fld id="{DDF18C4F-E166-4093-B698-CD20DD4ED9F1}" type="slidenum">
              <a:rPr lang="en-US" smtClean="0">
                <a:latin typeface="Arial" pitchFamily="34" charset="0"/>
              </a:rPr>
              <a:pPr/>
              <a:t>46</a:t>
            </a:fld>
            <a:endParaRPr lang="en-US" dirty="0" smtClean="0">
              <a:latin typeface="Arial" pitchFamily="34"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22883" name="Rectangle 7"/>
          <p:cNvSpPr>
            <a:spLocks noGrp="1" noChangeArrowheads="1"/>
          </p:cNvSpPr>
          <p:nvPr>
            <p:ph type="sldNum" sz="quarter" idx="5"/>
          </p:nvPr>
        </p:nvSpPr>
        <p:spPr>
          <a:noFill/>
        </p:spPr>
        <p:txBody>
          <a:bodyPr/>
          <a:lstStyle/>
          <a:p>
            <a:fld id="{8B7BBAA2-1ED9-42DE-BF3D-EA08FCA624B7}" type="slidenum">
              <a:rPr lang="en-US" smtClean="0">
                <a:latin typeface="Arial" pitchFamily="34" charset="0"/>
              </a:rPr>
              <a:pPr/>
              <a:t>47</a:t>
            </a:fld>
            <a:endParaRPr lang="en-US" dirty="0" smtClean="0">
              <a:latin typeface="Arial" pitchFamily="34"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23907" name="Rectangle 7"/>
          <p:cNvSpPr>
            <a:spLocks noGrp="1" noChangeArrowheads="1"/>
          </p:cNvSpPr>
          <p:nvPr>
            <p:ph type="sldNum" sz="quarter" idx="5"/>
          </p:nvPr>
        </p:nvSpPr>
        <p:spPr>
          <a:noFill/>
        </p:spPr>
        <p:txBody>
          <a:bodyPr/>
          <a:lstStyle/>
          <a:p>
            <a:fld id="{85FB9BA7-A9C4-4B3D-862E-1ACB0087880B}" type="slidenum">
              <a:rPr lang="en-US" smtClean="0">
                <a:latin typeface="Arial" pitchFamily="34" charset="0"/>
              </a:rPr>
              <a:pPr/>
              <a:t>48</a:t>
            </a:fld>
            <a:endParaRPr lang="en-US" dirty="0" smtClean="0">
              <a:latin typeface="Arial" pitchFamily="34"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24931" name="Rectangle 7"/>
          <p:cNvSpPr>
            <a:spLocks noGrp="1" noChangeArrowheads="1"/>
          </p:cNvSpPr>
          <p:nvPr>
            <p:ph type="sldNum" sz="quarter" idx="5"/>
          </p:nvPr>
        </p:nvSpPr>
        <p:spPr>
          <a:noFill/>
        </p:spPr>
        <p:txBody>
          <a:bodyPr/>
          <a:lstStyle/>
          <a:p>
            <a:fld id="{62186409-FDFD-4CEC-97B0-DEC392DF9773}" type="slidenum">
              <a:rPr lang="en-US" smtClean="0">
                <a:latin typeface="Arial" pitchFamily="34" charset="0"/>
              </a:rPr>
              <a:pPr/>
              <a:t>49</a:t>
            </a:fld>
            <a:endParaRPr lang="en-US" dirty="0" smtClean="0">
              <a:latin typeface="Arial" pitchFamily="34"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125955" name="Rectangle 7"/>
          <p:cNvSpPr>
            <a:spLocks noGrp="1" noChangeArrowheads="1"/>
          </p:cNvSpPr>
          <p:nvPr>
            <p:ph type="sldNum" sz="quarter" idx="5"/>
          </p:nvPr>
        </p:nvSpPr>
        <p:spPr>
          <a:noFill/>
        </p:spPr>
        <p:txBody>
          <a:bodyPr/>
          <a:lstStyle/>
          <a:p>
            <a:fld id="{0C3F875D-3CC4-4B53-BEE2-7AE5B04D1F80}" type="slidenum">
              <a:rPr lang="en-US" smtClean="0">
                <a:latin typeface="Arial" pitchFamily="34" charset="0"/>
              </a:rPr>
              <a:pPr/>
              <a:t>50</a:t>
            </a:fld>
            <a:endParaRPr lang="en-US" dirty="0" smtClean="0">
              <a:latin typeface="Arial" pitchFamily="34"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6980"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26981" name="Slide Number Placeholder 4"/>
          <p:cNvSpPr>
            <a:spLocks noGrp="1"/>
          </p:cNvSpPr>
          <p:nvPr>
            <p:ph type="sldNum" sz="quarter" idx="5"/>
          </p:nvPr>
        </p:nvSpPr>
        <p:spPr>
          <a:noFill/>
        </p:spPr>
        <p:txBody>
          <a:bodyPr/>
          <a:lstStyle/>
          <a:p>
            <a:fld id="{6AD2BCD1-605D-4A23-A876-D8527ABED2B6}" type="slidenum">
              <a:rPr lang="en-US" smtClean="0">
                <a:latin typeface="Arial" pitchFamily="34" charset="0"/>
              </a:rPr>
              <a:pPr/>
              <a:t>51</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81923" name="Rectangle 7"/>
          <p:cNvSpPr>
            <a:spLocks noGrp="1" noChangeArrowheads="1"/>
          </p:cNvSpPr>
          <p:nvPr>
            <p:ph type="sldNum" sz="quarter" idx="5"/>
          </p:nvPr>
        </p:nvSpPr>
        <p:spPr>
          <a:noFill/>
        </p:spPr>
        <p:txBody>
          <a:bodyPr/>
          <a:lstStyle/>
          <a:p>
            <a:fld id="{0FFC0EA9-3A72-457A-A0A8-54F7058C5309}" type="slidenum">
              <a:rPr lang="en-US" smtClean="0">
                <a:latin typeface="Arial" pitchFamily="34" charset="0"/>
              </a:rPr>
              <a:pPr/>
              <a:t>5</a:t>
            </a:fld>
            <a:endParaRPr lang="en-US" dirty="0" smtClean="0">
              <a:latin typeface="Arial" pitchFamily="34"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8004"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28005" name="Slide Number Placeholder 4"/>
          <p:cNvSpPr>
            <a:spLocks noGrp="1"/>
          </p:cNvSpPr>
          <p:nvPr>
            <p:ph type="sldNum" sz="quarter" idx="5"/>
          </p:nvPr>
        </p:nvSpPr>
        <p:spPr>
          <a:noFill/>
        </p:spPr>
        <p:txBody>
          <a:bodyPr/>
          <a:lstStyle/>
          <a:p>
            <a:fld id="{299BB2F1-A184-43B7-A0A7-562F7DBB0F76}" type="slidenum">
              <a:rPr lang="en-US" smtClean="0">
                <a:latin typeface="Arial" pitchFamily="34" charset="0"/>
              </a:rPr>
              <a:pPr/>
              <a:t>52</a:t>
            </a:fld>
            <a:endParaRPr 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9028"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29029" name="Slide Number Placeholder 4"/>
          <p:cNvSpPr>
            <a:spLocks noGrp="1"/>
          </p:cNvSpPr>
          <p:nvPr>
            <p:ph type="sldNum" sz="quarter" idx="5"/>
          </p:nvPr>
        </p:nvSpPr>
        <p:spPr>
          <a:noFill/>
        </p:spPr>
        <p:txBody>
          <a:bodyPr/>
          <a:lstStyle/>
          <a:p>
            <a:fld id="{6A85A556-714C-45C1-9DD5-C1290E0AADF5}" type="slidenum">
              <a:rPr lang="en-US" smtClean="0">
                <a:latin typeface="Arial" pitchFamily="34" charset="0"/>
              </a:rPr>
              <a:pPr/>
              <a:t>53</a:t>
            </a:fld>
            <a:endParaRPr lang="en-US"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0052"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0053" name="Slide Number Placeholder 4"/>
          <p:cNvSpPr>
            <a:spLocks noGrp="1"/>
          </p:cNvSpPr>
          <p:nvPr>
            <p:ph type="sldNum" sz="quarter" idx="5"/>
          </p:nvPr>
        </p:nvSpPr>
        <p:spPr>
          <a:noFill/>
        </p:spPr>
        <p:txBody>
          <a:bodyPr/>
          <a:lstStyle/>
          <a:p>
            <a:fld id="{316E61A1-9084-4B6B-982D-B32876357875}" type="slidenum">
              <a:rPr lang="en-US" smtClean="0">
                <a:latin typeface="Arial" pitchFamily="34" charset="0"/>
              </a:rPr>
              <a:pPr/>
              <a:t>56</a:t>
            </a:fld>
            <a:endParaRPr lang="en-US"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1076"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1077" name="Slide Number Placeholder 4"/>
          <p:cNvSpPr>
            <a:spLocks noGrp="1"/>
          </p:cNvSpPr>
          <p:nvPr>
            <p:ph type="sldNum" sz="quarter" idx="5"/>
          </p:nvPr>
        </p:nvSpPr>
        <p:spPr>
          <a:noFill/>
        </p:spPr>
        <p:txBody>
          <a:bodyPr/>
          <a:lstStyle/>
          <a:p>
            <a:fld id="{6D96F20F-F2DF-423B-A788-194C5E4B6300}" type="slidenum">
              <a:rPr lang="en-US" smtClean="0">
                <a:latin typeface="Arial" pitchFamily="34" charset="0"/>
              </a:rPr>
              <a:pPr/>
              <a:t>57</a:t>
            </a:fld>
            <a:endParaRPr lang="en-US" dirty="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2100"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2101" name="Slide Number Placeholder 4"/>
          <p:cNvSpPr>
            <a:spLocks noGrp="1"/>
          </p:cNvSpPr>
          <p:nvPr>
            <p:ph type="sldNum" sz="quarter" idx="5"/>
          </p:nvPr>
        </p:nvSpPr>
        <p:spPr>
          <a:noFill/>
        </p:spPr>
        <p:txBody>
          <a:bodyPr/>
          <a:lstStyle/>
          <a:p>
            <a:fld id="{51737393-6637-4A57-BE74-2EF754C73033}" type="slidenum">
              <a:rPr lang="en-US" smtClean="0">
                <a:latin typeface="Arial" pitchFamily="34" charset="0"/>
              </a:rPr>
              <a:pPr/>
              <a:t>60</a:t>
            </a:fld>
            <a:endParaRPr lang="en-US" dirty="0"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3124"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3125" name="Slide Number Placeholder 4"/>
          <p:cNvSpPr>
            <a:spLocks noGrp="1"/>
          </p:cNvSpPr>
          <p:nvPr>
            <p:ph type="sldNum" sz="quarter" idx="5"/>
          </p:nvPr>
        </p:nvSpPr>
        <p:spPr>
          <a:noFill/>
        </p:spPr>
        <p:txBody>
          <a:bodyPr/>
          <a:lstStyle/>
          <a:p>
            <a:fld id="{06AE6F18-4A32-45E9-992D-24BD63A1B8B4}" type="slidenum">
              <a:rPr lang="en-US" smtClean="0">
                <a:latin typeface="Arial" pitchFamily="34" charset="0"/>
              </a:rPr>
              <a:pPr/>
              <a:t>64</a:t>
            </a:fld>
            <a:endParaRPr lang="en-US" dirty="0"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4148"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4149" name="Slide Number Placeholder 4"/>
          <p:cNvSpPr>
            <a:spLocks noGrp="1"/>
          </p:cNvSpPr>
          <p:nvPr>
            <p:ph type="sldNum" sz="quarter" idx="5"/>
          </p:nvPr>
        </p:nvSpPr>
        <p:spPr>
          <a:noFill/>
        </p:spPr>
        <p:txBody>
          <a:bodyPr/>
          <a:lstStyle/>
          <a:p>
            <a:fld id="{E22A5393-7F07-48F1-9AF4-E837C53353EA}" type="slidenum">
              <a:rPr lang="en-US" smtClean="0">
                <a:latin typeface="Arial" pitchFamily="34" charset="0"/>
              </a:rPr>
              <a:pPr/>
              <a:t>65</a:t>
            </a:fld>
            <a:endParaRPr lang="en-US" dirty="0"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5172"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5173" name="Slide Number Placeholder 4"/>
          <p:cNvSpPr>
            <a:spLocks noGrp="1"/>
          </p:cNvSpPr>
          <p:nvPr>
            <p:ph type="sldNum" sz="quarter" idx="5"/>
          </p:nvPr>
        </p:nvSpPr>
        <p:spPr>
          <a:noFill/>
        </p:spPr>
        <p:txBody>
          <a:bodyPr/>
          <a:lstStyle/>
          <a:p>
            <a:fld id="{4ABB101B-661F-4CC4-A7DA-700A67106561}" type="slidenum">
              <a:rPr lang="en-US" smtClean="0">
                <a:latin typeface="Arial" pitchFamily="34" charset="0"/>
              </a:rPr>
              <a:pPr/>
              <a:t>66</a:t>
            </a:fld>
            <a:endParaRPr lang="en-US" dirty="0"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6196"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6197" name="Slide Number Placeholder 4"/>
          <p:cNvSpPr>
            <a:spLocks noGrp="1"/>
          </p:cNvSpPr>
          <p:nvPr>
            <p:ph type="sldNum" sz="quarter" idx="5"/>
          </p:nvPr>
        </p:nvSpPr>
        <p:spPr>
          <a:noFill/>
        </p:spPr>
        <p:txBody>
          <a:bodyPr/>
          <a:lstStyle/>
          <a:p>
            <a:fld id="{A19BDD2C-D1AF-4B18-B5D5-466B5040CB54}" type="slidenum">
              <a:rPr lang="en-US" smtClean="0">
                <a:latin typeface="Arial" pitchFamily="34" charset="0"/>
              </a:rPr>
              <a:pPr/>
              <a:t>67</a:t>
            </a:fld>
            <a:endParaRPr lang="en-US" dirty="0"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7220"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7221" name="Slide Number Placeholder 4"/>
          <p:cNvSpPr>
            <a:spLocks noGrp="1"/>
          </p:cNvSpPr>
          <p:nvPr>
            <p:ph type="sldNum" sz="quarter" idx="5"/>
          </p:nvPr>
        </p:nvSpPr>
        <p:spPr>
          <a:noFill/>
        </p:spPr>
        <p:txBody>
          <a:bodyPr/>
          <a:lstStyle/>
          <a:p>
            <a:fld id="{6FD59824-1DFC-4792-BEFF-185A6DA8AA74}" type="slidenum">
              <a:rPr lang="en-US" smtClean="0">
                <a:latin typeface="Arial" pitchFamily="34" charset="0"/>
              </a:rPr>
              <a:pPr/>
              <a:t>68</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82947" name="Rectangle 7"/>
          <p:cNvSpPr>
            <a:spLocks noGrp="1" noChangeArrowheads="1"/>
          </p:cNvSpPr>
          <p:nvPr>
            <p:ph type="sldNum" sz="quarter" idx="5"/>
          </p:nvPr>
        </p:nvSpPr>
        <p:spPr>
          <a:noFill/>
        </p:spPr>
        <p:txBody>
          <a:bodyPr/>
          <a:lstStyle/>
          <a:p>
            <a:fld id="{63E9A483-597F-4787-8E90-3438253C1F89}" type="slidenum">
              <a:rPr lang="en-US" smtClean="0">
                <a:latin typeface="Arial" pitchFamily="34" charset="0"/>
              </a:rPr>
              <a:pPr/>
              <a:t>6</a:t>
            </a:fld>
            <a:endParaRPr lang="en-US" dirty="0" smtClean="0">
              <a:latin typeface="Arial" pitchFamily="34"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8244"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8245" name="Slide Number Placeholder 4"/>
          <p:cNvSpPr>
            <a:spLocks noGrp="1"/>
          </p:cNvSpPr>
          <p:nvPr>
            <p:ph type="sldNum" sz="quarter" idx="5"/>
          </p:nvPr>
        </p:nvSpPr>
        <p:spPr>
          <a:noFill/>
        </p:spPr>
        <p:txBody>
          <a:bodyPr/>
          <a:lstStyle/>
          <a:p>
            <a:fld id="{D8753055-62CC-4D0A-A8CD-1C5A13EA7886}" type="slidenum">
              <a:rPr lang="en-US" smtClean="0">
                <a:latin typeface="Arial" pitchFamily="34" charset="0"/>
              </a:rPr>
              <a:pPr/>
              <a:t>69</a:t>
            </a:fld>
            <a:endParaRPr lang="en-US" dirty="0"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39268"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39269" name="Slide Number Placeholder 4"/>
          <p:cNvSpPr>
            <a:spLocks noGrp="1"/>
          </p:cNvSpPr>
          <p:nvPr>
            <p:ph type="sldNum" sz="quarter" idx="5"/>
          </p:nvPr>
        </p:nvSpPr>
        <p:spPr>
          <a:noFill/>
        </p:spPr>
        <p:txBody>
          <a:bodyPr/>
          <a:lstStyle/>
          <a:p>
            <a:fld id="{D1E440FB-CB21-4915-969E-E76446ABBF22}" type="slidenum">
              <a:rPr lang="en-US" smtClean="0">
                <a:latin typeface="Arial" pitchFamily="34" charset="0"/>
              </a:rPr>
              <a:pPr/>
              <a:t>70</a:t>
            </a:fld>
            <a:endParaRPr lang="en-US" dirty="0"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0292"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0293" name="Slide Number Placeholder 4"/>
          <p:cNvSpPr>
            <a:spLocks noGrp="1"/>
          </p:cNvSpPr>
          <p:nvPr>
            <p:ph type="sldNum" sz="quarter" idx="5"/>
          </p:nvPr>
        </p:nvSpPr>
        <p:spPr>
          <a:noFill/>
        </p:spPr>
        <p:txBody>
          <a:bodyPr/>
          <a:lstStyle/>
          <a:p>
            <a:fld id="{0275E5F6-49FC-4AF9-8BAB-CECA4E902EB3}" type="slidenum">
              <a:rPr lang="en-US" smtClean="0">
                <a:latin typeface="Arial" pitchFamily="34" charset="0"/>
              </a:rPr>
              <a:pPr/>
              <a:t>71</a:t>
            </a:fld>
            <a:endParaRPr lang="en-US" dirty="0"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1316"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1317" name="Slide Number Placeholder 4"/>
          <p:cNvSpPr>
            <a:spLocks noGrp="1"/>
          </p:cNvSpPr>
          <p:nvPr>
            <p:ph type="sldNum" sz="quarter" idx="5"/>
          </p:nvPr>
        </p:nvSpPr>
        <p:spPr>
          <a:noFill/>
        </p:spPr>
        <p:txBody>
          <a:bodyPr/>
          <a:lstStyle/>
          <a:p>
            <a:fld id="{FE25A1A4-58A0-4026-936B-7AA7D1443DD3}" type="slidenum">
              <a:rPr lang="en-US" smtClean="0">
                <a:latin typeface="Arial" pitchFamily="34" charset="0"/>
              </a:rPr>
              <a:pPr/>
              <a:t>72</a:t>
            </a:fld>
            <a:endParaRPr lang="en-US" dirty="0"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2340"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2341" name="Slide Number Placeholder 4"/>
          <p:cNvSpPr>
            <a:spLocks noGrp="1"/>
          </p:cNvSpPr>
          <p:nvPr>
            <p:ph type="sldNum" sz="quarter" idx="5"/>
          </p:nvPr>
        </p:nvSpPr>
        <p:spPr>
          <a:noFill/>
        </p:spPr>
        <p:txBody>
          <a:bodyPr/>
          <a:lstStyle/>
          <a:p>
            <a:fld id="{31C75CDC-CA01-4967-B078-2EE6AD89E69E}" type="slidenum">
              <a:rPr lang="en-US" smtClean="0">
                <a:latin typeface="Arial" pitchFamily="34" charset="0"/>
              </a:rPr>
              <a:pPr/>
              <a:t>73</a:t>
            </a:fld>
            <a:endParaRPr lang="en-US" dirty="0"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3364"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3365" name="Slide Number Placeholder 4"/>
          <p:cNvSpPr>
            <a:spLocks noGrp="1"/>
          </p:cNvSpPr>
          <p:nvPr>
            <p:ph type="sldNum" sz="quarter" idx="5"/>
          </p:nvPr>
        </p:nvSpPr>
        <p:spPr>
          <a:noFill/>
        </p:spPr>
        <p:txBody>
          <a:bodyPr/>
          <a:lstStyle/>
          <a:p>
            <a:fld id="{189912A4-902C-439E-B581-BB56B6F70924}" type="slidenum">
              <a:rPr lang="en-US" smtClean="0">
                <a:latin typeface="Arial" pitchFamily="34" charset="0"/>
              </a:rPr>
              <a:pPr/>
              <a:t>74</a:t>
            </a:fld>
            <a:endParaRPr lang="en-US" dirty="0"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3364"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3365" name="Slide Number Placeholder 4"/>
          <p:cNvSpPr>
            <a:spLocks noGrp="1"/>
          </p:cNvSpPr>
          <p:nvPr>
            <p:ph type="sldNum" sz="quarter" idx="5"/>
          </p:nvPr>
        </p:nvSpPr>
        <p:spPr>
          <a:noFill/>
        </p:spPr>
        <p:txBody>
          <a:bodyPr/>
          <a:lstStyle/>
          <a:p>
            <a:fld id="{189912A4-902C-439E-B581-BB56B6F70924}" type="slidenum">
              <a:rPr lang="en-US" smtClean="0">
                <a:latin typeface="Arial" pitchFamily="34" charset="0"/>
              </a:rPr>
              <a:pPr/>
              <a:t>75</a:t>
            </a:fld>
            <a:endParaRPr lang="en-US" dirty="0"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4388"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4389" name="Slide Number Placeholder 4"/>
          <p:cNvSpPr>
            <a:spLocks noGrp="1"/>
          </p:cNvSpPr>
          <p:nvPr>
            <p:ph type="sldNum" sz="quarter" idx="5"/>
          </p:nvPr>
        </p:nvSpPr>
        <p:spPr>
          <a:noFill/>
        </p:spPr>
        <p:txBody>
          <a:bodyPr/>
          <a:lstStyle/>
          <a:p>
            <a:fld id="{8E9B793E-8ECC-4760-B868-983103583EEA}" type="slidenum">
              <a:rPr lang="en-US" smtClean="0">
                <a:latin typeface="Arial" pitchFamily="34" charset="0"/>
              </a:rPr>
              <a:pPr/>
              <a:t>76</a:t>
            </a:fld>
            <a:endParaRPr lang="en-US" dirty="0"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5412"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5413" name="Slide Number Placeholder 4"/>
          <p:cNvSpPr>
            <a:spLocks noGrp="1"/>
          </p:cNvSpPr>
          <p:nvPr>
            <p:ph type="sldNum" sz="quarter" idx="5"/>
          </p:nvPr>
        </p:nvSpPr>
        <p:spPr>
          <a:noFill/>
        </p:spPr>
        <p:txBody>
          <a:bodyPr/>
          <a:lstStyle/>
          <a:p>
            <a:fld id="{22CD5751-5B64-4193-8B4F-197EA0071FC1}" type="slidenum">
              <a:rPr lang="en-US" smtClean="0">
                <a:latin typeface="Arial" pitchFamily="34" charset="0"/>
              </a:rPr>
              <a:pPr/>
              <a:t>77</a:t>
            </a:fld>
            <a:endParaRPr lang="en-US" dirty="0"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6436"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6437" name="Slide Number Placeholder 4"/>
          <p:cNvSpPr>
            <a:spLocks noGrp="1"/>
          </p:cNvSpPr>
          <p:nvPr>
            <p:ph type="sldNum" sz="quarter" idx="5"/>
          </p:nvPr>
        </p:nvSpPr>
        <p:spPr>
          <a:noFill/>
        </p:spPr>
        <p:txBody>
          <a:bodyPr/>
          <a:lstStyle/>
          <a:p>
            <a:fld id="{E2541191-9BCB-452C-B7CC-E38CE34E5E35}" type="slidenum">
              <a:rPr lang="en-US" smtClean="0">
                <a:latin typeface="Arial" pitchFamily="34" charset="0"/>
              </a:rPr>
              <a:pPr/>
              <a:t>78</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83971" name="Rectangle 7"/>
          <p:cNvSpPr>
            <a:spLocks noGrp="1" noChangeArrowheads="1"/>
          </p:cNvSpPr>
          <p:nvPr>
            <p:ph type="sldNum" sz="quarter" idx="5"/>
          </p:nvPr>
        </p:nvSpPr>
        <p:spPr>
          <a:noFill/>
        </p:spPr>
        <p:txBody>
          <a:bodyPr/>
          <a:lstStyle/>
          <a:p>
            <a:fld id="{C32D9FA6-7867-4B57-AA2D-95C208D73D1B}" type="slidenum">
              <a:rPr lang="en-US" smtClean="0">
                <a:latin typeface="Arial" pitchFamily="34" charset="0"/>
              </a:rPr>
              <a:pPr/>
              <a:t>7</a:t>
            </a:fld>
            <a:endParaRPr lang="en-US" dirty="0" smtClean="0">
              <a:latin typeface="Arial" pitchFamily="34"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7460"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7461" name="Slide Number Placeholder 4"/>
          <p:cNvSpPr>
            <a:spLocks noGrp="1"/>
          </p:cNvSpPr>
          <p:nvPr>
            <p:ph type="sldNum" sz="quarter" idx="5"/>
          </p:nvPr>
        </p:nvSpPr>
        <p:spPr>
          <a:noFill/>
        </p:spPr>
        <p:txBody>
          <a:bodyPr/>
          <a:lstStyle/>
          <a:p>
            <a:fld id="{4503D815-44DE-412D-B9AD-9E962FF1EE51}" type="slidenum">
              <a:rPr lang="en-US" smtClean="0">
                <a:latin typeface="Arial" pitchFamily="34" charset="0"/>
              </a:rPr>
              <a:pPr/>
              <a:t>79</a:t>
            </a:fld>
            <a:endParaRPr lang="en-US" dirty="0"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8484"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8485" name="Slide Number Placeholder 4"/>
          <p:cNvSpPr>
            <a:spLocks noGrp="1"/>
          </p:cNvSpPr>
          <p:nvPr>
            <p:ph type="sldNum" sz="quarter" idx="5"/>
          </p:nvPr>
        </p:nvSpPr>
        <p:spPr>
          <a:noFill/>
        </p:spPr>
        <p:txBody>
          <a:bodyPr/>
          <a:lstStyle/>
          <a:p>
            <a:fld id="{CEBC0B2F-CDF5-4F1C-A307-6D25AFB9CFF0}" type="slidenum">
              <a:rPr lang="en-US" smtClean="0">
                <a:latin typeface="Arial" pitchFamily="34" charset="0"/>
              </a:rPr>
              <a:pPr/>
              <a:t>80</a:t>
            </a:fld>
            <a:endParaRPr lang="en-US" dirty="0"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49508"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49509" name="Slide Number Placeholder 4"/>
          <p:cNvSpPr>
            <a:spLocks noGrp="1"/>
          </p:cNvSpPr>
          <p:nvPr>
            <p:ph type="sldNum" sz="quarter" idx="5"/>
          </p:nvPr>
        </p:nvSpPr>
        <p:spPr>
          <a:noFill/>
        </p:spPr>
        <p:txBody>
          <a:bodyPr/>
          <a:lstStyle/>
          <a:p>
            <a:fld id="{007CE0A4-31F4-416A-8646-837FED53C26D}" type="slidenum">
              <a:rPr lang="en-US" smtClean="0">
                <a:latin typeface="Arial" pitchFamily="34" charset="0"/>
              </a:rPr>
              <a:pPr/>
              <a:t>81</a:t>
            </a:fld>
            <a:endParaRPr lang="en-US" dirty="0"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50532" name="Footer Placeholder 3"/>
          <p:cNvSpPr>
            <a:spLocks noGrp="1"/>
          </p:cNvSpPr>
          <p:nvPr>
            <p:ph type="ftr" sz="quarter" idx="4"/>
          </p:nvPr>
        </p:nvSpPr>
        <p:spPr>
          <a:noFill/>
        </p:spPr>
        <p:txBody>
          <a:bodyPr/>
          <a:lstStyle/>
          <a:p>
            <a:r>
              <a:rPr lang="en-US" dirty="0" smtClean="0">
                <a:latin typeface="Arial" pitchFamily="34" charset="0"/>
              </a:rPr>
              <a:t>USGS</a:t>
            </a:r>
          </a:p>
        </p:txBody>
      </p:sp>
      <p:sp>
        <p:nvSpPr>
          <p:cNvPr id="150533" name="Slide Number Placeholder 4"/>
          <p:cNvSpPr>
            <a:spLocks noGrp="1"/>
          </p:cNvSpPr>
          <p:nvPr>
            <p:ph type="sldNum" sz="quarter" idx="5"/>
          </p:nvPr>
        </p:nvSpPr>
        <p:spPr>
          <a:noFill/>
        </p:spPr>
        <p:txBody>
          <a:bodyPr/>
          <a:lstStyle/>
          <a:p>
            <a:fld id="{D209EA7A-4A66-4C31-B929-447366CDF7D5}" type="slidenum">
              <a:rPr lang="en-US" smtClean="0">
                <a:latin typeface="Arial" pitchFamily="34" charset="0"/>
              </a:rPr>
              <a:pPr/>
              <a:t>82</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84995" name="Rectangle 7"/>
          <p:cNvSpPr>
            <a:spLocks noGrp="1" noChangeArrowheads="1"/>
          </p:cNvSpPr>
          <p:nvPr>
            <p:ph type="sldNum" sz="quarter" idx="5"/>
          </p:nvPr>
        </p:nvSpPr>
        <p:spPr>
          <a:noFill/>
        </p:spPr>
        <p:txBody>
          <a:bodyPr/>
          <a:lstStyle/>
          <a:p>
            <a:fld id="{2CCADE42-F969-4912-9A40-2E82B3C4063B}" type="slidenum">
              <a:rPr lang="en-US" smtClean="0">
                <a:latin typeface="Arial" pitchFamily="34" charset="0"/>
              </a:rPr>
              <a:pPr/>
              <a:t>8</a:t>
            </a:fld>
            <a:endParaRPr lang="en-US" dirty="0" smtClean="0">
              <a:latin typeface="Arial" pitchFamily="34" charset="0"/>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p>
            <a:r>
              <a:rPr lang="en-US" dirty="0" smtClean="0">
                <a:latin typeface="Arial" pitchFamily="34" charset="0"/>
              </a:rPr>
              <a:t>USGS</a:t>
            </a:r>
          </a:p>
        </p:txBody>
      </p:sp>
      <p:sp>
        <p:nvSpPr>
          <p:cNvPr id="86019" name="Rectangle 7"/>
          <p:cNvSpPr>
            <a:spLocks noGrp="1" noChangeArrowheads="1"/>
          </p:cNvSpPr>
          <p:nvPr>
            <p:ph type="sldNum" sz="quarter" idx="5"/>
          </p:nvPr>
        </p:nvSpPr>
        <p:spPr>
          <a:noFill/>
        </p:spPr>
        <p:txBody>
          <a:bodyPr/>
          <a:lstStyle/>
          <a:p>
            <a:fld id="{C37ACB74-7DDB-4BF7-B977-27073D2B80C0}" type="slidenum">
              <a:rPr lang="en-US" smtClean="0">
                <a:latin typeface="Arial" pitchFamily="34" charset="0"/>
              </a:rPr>
              <a:pPr/>
              <a:t>9</a:t>
            </a:fld>
            <a:endParaRPr lang="en-US" dirty="0" smtClean="0">
              <a:latin typeface="Arial" pitchFamily="34" charset="0"/>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hyperlink" Target="http://www.usgs.gov/" TargetMode="Externa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Text Box 8"/>
          <p:cNvSpPr txBox="1">
            <a:spLocks noChangeArrowheads="1"/>
          </p:cNvSpPr>
          <p:nvPr userDrawn="1">
            <p:custDataLst>
              <p:tags r:id="rId1"/>
            </p:custDataLst>
          </p:nvPr>
        </p:nvSpPr>
        <p:spPr bwMode="auto">
          <a:xfrm>
            <a:off x="0" y="6210300"/>
            <a:ext cx="4267200" cy="641350"/>
          </a:xfrm>
          <a:prstGeom prst="rect">
            <a:avLst/>
          </a:prstGeom>
          <a:noFill/>
          <a:ln w="12700">
            <a:noFill/>
            <a:miter lim="800000"/>
            <a:headEnd/>
            <a:tailEnd/>
          </a:ln>
          <a:effectLst/>
        </p:spPr>
        <p:txBody>
          <a:bodyPr>
            <a:spAutoFit/>
          </a:bodyPr>
          <a:lstStyle/>
          <a:p>
            <a:pPr fontAlgn="base">
              <a:spcBef>
                <a:spcPct val="50000"/>
              </a:spcBef>
              <a:spcAft>
                <a:spcPct val="0"/>
              </a:spcAft>
              <a:defRPr/>
            </a:pPr>
            <a:r>
              <a:rPr lang="en-US" b="1" dirty="0">
                <a:solidFill>
                  <a:srgbClr val="FFFFFF"/>
                </a:solidFill>
              </a:rPr>
              <a:t>U.S. Department of the Interior</a:t>
            </a:r>
            <a:br>
              <a:rPr lang="en-US" b="1" dirty="0">
                <a:solidFill>
                  <a:srgbClr val="FFFFFF"/>
                </a:solidFill>
              </a:rPr>
            </a:br>
            <a:r>
              <a:rPr lang="en-US" b="1" dirty="0">
                <a:solidFill>
                  <a:srgbClr val="FFFFFF"/>
                </a:solidFill>
              </a:rPr>
              <a:t>U.S. Geological Survey</a:t>
            </a:r>
          </a:p>
        </p:txBody>
      </p:sp>
      <p:pic>
        <p:nvPicPr>
          <p:cNvPr id="5" name="Picture 11" descr="ident_4_onscreen_png">
            <a:hlinkClick r:id="rId5"/>
          </p:cNvPr>
          <p:cNvPicPr>
            <a:picLocks noChangeAspect="1" noChangeArrowheads="1"/>
          </p:cNvPicPr>
          <p:nvPr userDrawn="1"/>
        </p:nvPicPr>
        <p:blipFill>
          <a:blip r:embed="rId6" cstate="print">
            <a:lum bright="100000"/>
          </a:blip>
          <a:srcRect/>
          <a:stretch>
            <a:fillRect/>
          </a:stretch>
        </p:blipFill>
        <p:spPr bwMode="black">
          <a:xfrm>
            <a:off x="152400" y="152400"/>
            <a:ext cx="2200275" cy="787400"/>
          </a:xfrm>
          <a:prstGeom prst="rect">
            <a:avLst/>
          </a:prstGeom>
          <a:noFill/>
          <a:ln w="9525">
            <a:noFill/>
            <a:miter lim="800000"/>
            <a:headEnd/>
            <a:tailEnd/>
          </a:ln>
        </p:spPr>
      </p:pic>
      <p:pic>
        <p:nvPicPr>
          <p:cNvPr id="6" name="Picture 18" descr="NextButton">
            <a:hlinkClick r:id="" action="ppaction://hlinkshowjump?jump=nextslide"/>
          </p:cNvPr>
          <p:cNvPicPr>
            <a:picLocks noChangeAspect="1" noChangeArrowheads="1"/>
          </p:cNvPicPr>
          <p:nvPr userDrawn="1"/>
        </p:nvPicPr>
        <p:blipFill>
          <a:blip r:embed="rId7" cstate="print"/>
          <a:srcRect/>
          <a:stretch>
            <a:fillRect/>
          </a:stretch>
        </p:blipFill>
        <p:spPr bwMode="auto">
          <a:xfrm>
            <a:off x="8153400" y="6553200"/>
            <a:ext cx="600075" cy="217488"/>
          </a:xfrm>
          <a:prstGeom prst="rect">
            <a:avLst/>
          </a:prstGeom>
          <a:noFill/>
          <a:ln w="9525">
            <a:noFill/>
            <a:miter lim="800000"/>
            <a:headEnd/>
            <a:tailEnd/>
          </a:ln>
        </p:spPr>
      </p:pic>
      <p:sp>
        <p:nvSpPr>
          <p:cNvPr id="1170434" name="Rectangle 2"/>
          <p:cNvSpPr>
            <a:spLocks noGrp="1" noChangeArrowheads="1"/>
          </p:cNvSpPr>
          <p:nvPr>
            <p:ph type="ctrTitle"/>
            <p:custDataLst>
              <p:tags r:id="rId2"/>
            </p:custDataLst>
          </p:nvPr>
        </p:nvSpPr>
        <p:spPr>
          <a:xfrm>
            <a:off x="152400" y="1066800"/>
            <a:ext cx="8686800" cy="2362200"/>
          </a:xfrm>
        </p:spPr>
        <p:txBody>
          <a:bodyPr anchor="t"/>
          <a:lstStyle>
            <a:lvl1pPr>
              <a:defRPr sz="4000"/>
            </a:lvl1pPr>
          </a:lstStyle>
          <a:p>
            <a:r>
              <a:rPr lang="en-US"/>
              <a:t>Click to edit Master title style</a:t>
            </a:r>
          </a:p>
        </p:txBody>
      </p:sp>
      <p:sp>
        <p:nvSpPr>
          <p:cNvPr id="1170435" name="Rectangle 3"/>
          <p:cNvSpPr>
            <a:spLocks noGrp="1" noChangeArrowheads="1"/>
          </p:cNvSpPr>
          <p:nvPr>
            <p:ph type="subTitle" idx="1"/>
            <p:custDataLst>
              <p:tags r:id="rId3"/>
            </p:custDataLst>
          </p:nvPr>
        </p:nvSpPr>
        <p:spPr>
          <a:xfrm>
            <a:off x="152400" y="3657600"/>
            <a:ext cx="8686800" cy="2438400"/>
          </a:xfrm>
        </p:spPr>
        <p:txBody>
          <a:bodyPr/>
          <a:lstStyle>
            <a:lvl1pPr marL="0" indent="0">
              <a:buFontTx/>
              <a:buNone/>
              <a:defRPr b="1">
                <a:solidFill>
                  <a:schemeClr val="bg1"/>
                </a:solidFill>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152400"/>
            <a:ext cx="8077200" cy="533400"/>
          </a:xfrm>
        </p:spPr>
        <p:txBody>
          <a:bodyPr/>
          <a:lstStyle/>
          <a:p>
            <a:r>
              <a:rPr lang="en-US" smtClean="0"/>
              <a:t>Click to edit Master title style</a:t>
            </a:r>
            <a:endParaRPr lang="en-US"/>
          </a:p>
        </p:txBody>
      </p:sp>
      <p:sp>
        <p:nvSpPr>
          <p:cNvPr id="3" name="Text Placeholder 2"/>
          <p:cNvSpPr>
            <a:spLocks noGrp="1"/>
          </p:cNvSpPr>
          <p:nvPr>
            <p:ph type="body" sz="half" idx="1"/>
            <p:custDataLst>
              <p:tags r:id="rId2"/>
            </p:custDataLst>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152400"/>
            <a:ext cx="80772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D2D2D"/>
            </a:gs>
            <a:gs pos="100000">
              <a:srgbClr val="5F5F5F"/>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8"/>
            </p:custDataLst>
          </p:nvPr>
        </p:nvSpPr>
        <p:spPr bwMode="auto">
          <a:xfrm>
            <a:off x="533400" y="152400"/>
            <a:ext cx="8077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13"/>
          <p:cNvSpPr>
            <a:spLocks noGrp="1" noChangeArrowheads="1"/>
          </p:cNvSpPr>
          <p:nvPr>
            <p:ph type="body" idx="1"/>
            <p:custDataLst>
              <p:tags r:id="rId9"/>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3.wmf"/><Relationship Id="rId18" Type="http://schemas.openxmlformats.org/officeDocument/2006/relationships/hyperlink" Target="http://www.usgs.gov/" TargetMode="Externa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oleObject" Target="../embeddings/oleObject1.bin"/><Relationship Id="rId17" Type="http://schemas.openxmlformats.org/officeDocument/2006/relationships/image" Target="../media/image5.wmf"/><Relationship Id="rId2" Type="http://schemas.openxmlformats.org/officeDocument/2006/relationships/tags" Target="../tags/tag17.xml"/><Relationship Id="rId16" Type="http://schemas.openxmlformats.org/officeDocument/2006/relationships/oleObject" Target="../embeddings/oleObject3.bin"/><Relationship Id="rId1" Type="http://schemas.openxmlformats.org/officeDocument/2006/relationships/vmlDrawing" Target="../drawings/vmlDrawing1.vml"/><Relationship Id="rId6" Type="http://schemas.openxmlformats.org/officeDocument/2006/relationships/tags" Target="../tags/tag21.xml"/><Relationship Id="rId11" Type="http://schemas.openxmlformats.org/officeDocument/2006/relationships/notesSlide" Target="../notesSlides/notesSlide1.xml"/><Relationship Id="rId5" Type="http://schemas.openxmlformats.org/officeDocument/2006/relationships/tags" Target="../tags/tag20.xml"/><Relationship Id="rId15" Type="http://schemas.openxmlformats.org/officeDocument/2006/relationships/image" Target="../media/image4.wmf"/><Relationship Id="rId10" Type="http://schemas.openxmlformats.org/officeDocument/2006/relationships/slideLayout" Target="../slideLayouts/slideLayout1.xml"/><Relationship Id="rId19" Type="http://schemas.openxmlformats.org/officeDocument/2006/relationships/image" Target="../media/image1.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4.xml"/><Relationship Id="rId5" Type="http://schemas.openxmlformats.org/officeDocument/2006/relationships/tags" Target="../tags/tag72.xml"/><Relationship Id="rId4" Type="http://schemas.openxmlformats.org/officeDocument/2006/relationships/tags" Target="../tags/tag71.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76.xml"/></Relationships>
</file>

<file path=ppt/slides/_rels/slide1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80.xml"/></Relationships>
</file>

<file path=ppt/slides/_rels/slide1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84.xml"/></Relationships>
</file>

<file path=ppt/slides/_rels/slide14.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88.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91.xml"/><Relationship Id="rId7" Type="http://schemas.openxmlformats.org/officeDocument/2006/relationships/slideLayout" Target="../slideLayouts/slideLayout4.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s/_rels/slide16.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98.xml"/></Relationships>
</file>

<file path=ppt/slides/_rels/slide17.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slideLayout" Target="../slideLayouts/slideLayout5.xml"/><Relationship Id="rId3" Type="http://schemas.openxmlformats.org/officeDocument/2006/relationships/tags" Target="../tags/tag110.xml"/><Relationship Id="rId21" Type="http://schemas.openxmlformats.org/officeDocument/2006/relationships/tags" Target="../tags/tag128.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29" Type="http://schemas.openxmlformats.org/officeDocument/2006/relationships/image" Target="../media/image8.emf"/><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tags" Target="../tags/tag131.xml"/><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image" Target="../media/image7.emf"/><Relationship Id="rId10" Type="http://schemas.openxmlformats.org/officeDocument/2006/relationships/tags" Target="../tags/tag117.xml"/><Relationship Id="rId19" Type="http://schemas.openxmlformats.org/officeDocument/2006/relationships/tags" Target="../tags/tag126.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tags" Target="../tags/tag150.xml"/><Relationship Id="rId26" Type="http://schemas.openxmlformats.org/officeDocument/2006/relationships/tags" Target="../tags/tag158.xml"/><Relationship Id="rId3" Type="http://schemas.openxmlformats.org/officeDocument/2006/relationships/tags" Target="../tags/tag135.xml"/><Relationship Id="rId21" Type="http://schemas.openxmlformats.org/officeDocument/2006/relationships/tags" Target="../tags/tag153.xml"/><Relationship Id="rId34" Type="http://schemas.openxmlformats.org/officeDocument/2006/relationships/slideLayout" Target="../slideLayouts/slideLayout5.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5" Type="http://schemas.openxmlformats.org/officeDocument/2006/relationships/tags" Target="../tags/tag157.xml"/><Relationship Id="rId33" Type="http://schemas.openxmlformats.org/officeDocument/2006/relationships/tags" Target="../tags/tag165.xml"/><Relationship Id="rId2" Type="http://schemas.openxmlformats.org/officeDocument/2006/relationships/tags" Target="../tags/tag134.xml"/><Relationship Id="rId16" Type="http://schemas.openxmlformats.org/officeDocument/2006/relationships/tags" Target="../tags/tag148.xml"/><Relationship Id="rId20" Type="http://schemas.openxmlformats.org/officeDocument/2006/relationships/tags" Target="../tags/tag152.xml"/><Relationship Id="rId29" Type="http://schemas.openxmlformats.org/officeDocument/2006/relationships/tags" Target="../tags/tag161.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24" Type="http://schemas.openxmlformats.org/officeDocument/2006/relationships/tags" Target="../tags/tag156.xml"/><Relationship Id="rId32" Type="http://schemas.openxmlformats.org/officeDocument/2006/relationships/tags" Target="../tags/tag164.xml"/><Relationship Id="rId37" Type="http://schemas.openxmlformats.org/officeDocument/2006/relationships/image" Target="../media/image8.emf"/><Relationship Id="rId5" Type="http://schemas.openxmlformats.org/officeDocument/2006/relationships/tags" Target="../tags/tag137.xml"/><Relationship Id="rId15" Type="http://schemas.openxmlformats.org/officeDocument/2006/relationships/tags" Target="../tags/tag147.xml"/><Relationship Id="rId23" Type="http://schemas.openxmlformats.org/officeDocument/2006/relationships/tags" Target="../tags/tag155.xml"/><Relationship Id="rId28" Type="http://schemas.openxmlformats.org/officeDocument/2006/relationships/tags" Target="../tags/tag160.xml"/><Relationship Id="rId36" Type="http://schemas.openxmlformats.org/officeDocument/2006/relationships/image" Target="../media/image7.emf"/><Relationship Id="rId10" Type="http://schemas.openxmlformats.org/officeDocument/2006/relationships/tags" Target="../tags/tag142.xml"/><Relationship Id="rId19" Type="http://schemas.openxmlformats.org/officeDocument/2006/relationships/tags" Target="../tags/tag151.xml"/><Relationship Id="rId31" Type="http://schemas.openxmlformats.org/officeDocument/2006/relationships/tags" Target="../tags/tag163.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 Id="rId22" Type="http://schemas.openxmlformats.org/officeDocument/2006/relationships/tags" Target="../tags/tag154.xml"/><Relationship Id="rId27" Type="http://schemas.openxmlformats.org/officeDocument/2006/relationships/tags" Target="../tags/tag159.xml"/><Relationship Id="rId30" Type="http://schemas.openxmlformats.org/officeDocument/2006/relationships/tags" Target="../tags/tag162.xml"/><Relationship Id="rId35"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26" Type="http://schemas.openxmlformats.org/officeDocument/2006/relationships/tags" Target="../tags/tag191.xml"/><Relationship Id="rId3" Type="http://schemas.openxmlformats.org/officeDocument/2006/relationships/tags" Target="../tags/tag168.xml"/><Relationship Id="rId21" Type="http://schemas.openxmlformats.org/officeDocument/2006/relationships/tags" Target="../tags/tag186.xml"/><Relationship Id="rId34" Type="http://schemas.openxmlformats.org/officeDocument/2006/relationships/slideLayout" Target="../slideLayouts/slideLayout5.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33" Type="http://schemas.openxmlformats.org/officeDocument/2006/relationships/tags" Target="../tags/tag198.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tags" Target="../tags/tag185.xml"/><Relationship Id="rId29" Type="http://schemas.openxmlformats.org/officeDocument/2006/relationships/tags" Target="../tags/tag194.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tags" Target="../tags/tag189.xml"/><Relationship Id="rId32" Type="http://schemas.openxmlformats.org/officeDocument/2006/relationships/tags" Target="../tags/tag197.xml"/><Relationship Id="rId37" Type="http://schemas.openxmlformats.org/officeDocument/2006/relationships/image" Target="../media/image8.emf"/><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193.xml"/><Relationship Id="rId36" Type="http://schemas.openxmlformats.org/officeDocument/2006/relationships/image" Target="../media/image7.emf"/><Relationship Id="rId10" Type="http://schemas.openxmlformats.org/officeDocument/2006/relationships/tags" Target="../tags/tag175.xml"/><Relationship Id="rId19" Type="http://schemas.openxmlformats.org/officeDocument/2006/relationships/tags" Target="../tags/tag184.xml"/><Relationship Id="rId31" Type="http://schemas.openxmlformats.org/officeDocument/2006/relationships/tags" Target="../tags/tag196.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tags" Target="../tags/tag192.xml"/><Relationship Id="rId30" Type="http://schemas.openxmlformats.org/officeDocument/2006/relationships/tags" Target="../tags/tag195.xml"/><Relationship Id="rId35"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01.xml"/><Relationship Id="rId7" Type="http://schemas.openxmlformats.org/officeDocument/2006/relationships/tags" Target="../tags/tag205.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9"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notesSlide" Target="../notesSlides/notesSlide23.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4.xml"/><Relationship Id="rId5" Type="http://schemas.openxmlformats.org/officeDocument/2006/relationships/tags" Target="../tags/tag210.xml"/><Relationship Id="rId4" Type="http://schemas.openxmlformats.org/officeDocument/2006/relationships/tags" Target="../tags/tag209.xml"/></Relationships>
</file>

<file path=ppt/slides/_rels/slide25.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notesSlide" Target="../notesSlides/notesSlide24.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Layout" Target="../slideLayouts/slideLayout4.xml"/><Relationship Id="rId5" Type="http://schemas.openxmlformats.org/officeDocument/2006/relationships/tags" Target="../tags/tag215.xml"/><Relationship Id="rId4" Type="http://schemas.openxmlformats.org/officeDocument/2006/relationships/tags" Target="../tags/tag214.xml"/></Relationships>
</file>

<file path=ppt/slides/_rels/slide26.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notesSlide" Target="../notesSlides/notesSlide25.xml"/><Relationship Id="rId5" Type="http://schemas.openxmlformats.org/officeDocument/2006/relationships/slideLayout" Target="../slideLayouts/slideLayout4.xml"/><Relationship Id="rId4" Type="http://schemas.openxmlformats.org/officeDocument/2006/relationships/tags" Target="../tags/tag219.xml"/></Relationships>
</file>

<file path=ppt/slides/_rels/slide27.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notesSlide" Target="../notesSlides/notesSlide26.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notesSlide" Target="../notesSlides/notesSlide27.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28.xml"/><Relationship Id="rId5" Type="http://schemas.openxmlformats.org/officeDocument/2006/relationships/slideLayout" Target="../slideLayouts/slideLayout4.xml"/><Relationship Id="rId4" Type="http://schemas.openxmlformats.org/officeDocument/2006/relationships/tags" Target="../tags/tag229.xml"/></Relationships>
</file>

<file path=ppt/slides/_rels/slide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slideLayout" Target="../slideLayouts/slideLayout2.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image" Target="../media/image6.png"/><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notesSlide" Target="../notesSlides/notesSlide29.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tags" Target="../tags/tag236.xml"/></Relationships>
</file>

<file path=ppt/slides/_rels/slide32.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tags" Target="../tags/tag254.xml"/><Relationship Id="rId26" Type="http://schemas.openxmlformats.org/officeDocument/2006/relationships/tags" Target="../tags/tag262.xml"/><Relationship Id="rId3" Type="http://schemas.openxmlformats.org/officeDocument/2006/relationships/tags" Target="../tags/tag239.xml"/><Relationship Id="rId21" Type="http://schemas.openxmlformats.org/officeDocument/2006/relationships/tags" Target="../tags/tag257.xml"/><Relationship Id="rId34" Type="http://schemas.openxmlformats.org/officeDocument/2006/relationships/slideLayout" Target="../slideLayouts/slideLayout5.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tags" Target="../tags/tag253.xml"/><Relationship Id="rId25" Type="http://schemas.openxmlformats.org/officeDocument/2006/relationships/tags" Target="../tags/tag261.xml"/><Relationship Id="rId33" Type="http://schemas.openxmlformats.org/officeDocument/2006/relationships/tags" Target="../tags/tag269.xml"/><Relationship Id="rId2" Type="http://schemas.openxmlformats.org/officeDocument/2006/relationships/tags" Target="../tags/tag238.xml"/><Relationship Id="rId16" Type="http://schemas.openxmlformats.org/officeDocument/2006/relationships/tags" Target="../tags/tag252.xml"/><Relationship Id="rId20" Type="http://schemas.openxmlformats.org/officeDocument/2006/relationships/tags" Target="../tags/tag256.xml"/><Relationship Id="rId29" Type="http://schemas.openxmlformats.org/officeDocument/2006/relationships/tags" Target="../tags/tag265.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tags" Target="../tags/tag260.xml"/><Relationship Id="rId32" Type="http://schemas.openxmlformats.org/officeDocument/2006/relationships/tags" Target="../tags/tag268.xml"/><Relationship Id="rId37" Type="http://schemas.openxmlformats.org/officeDocument/2006/relationships/image" Target="../media/image7.emf"/><Relationship Id="rId5" Type="http://schemas.openxmlformats.org/officeDocument/2006/relationships/tags" Target="../tags/tag241.xml"/><Relationship Id="rId15" Type="http://schemas.openxmlformats.org/officeDocument/2006/relationships/tags" Target="../tags/tag251.xml"/><Relationship Id="rId23" Type="http://schemas.openxmlformats.org/officeDocument/2006/relationships/tags" Target="../tags/tag259.xml"/><Relationship Id="rId28" Type="http://schemas.openxmlformats.org/officeDocument/2006/relationships/tags" Target="../tags/tag264.xml"/><Relationship Id="rId36" Type="http://schemas.openxmlformats.org/officeDocument/2006/relationships/image" Target="../media/image8.emf"/><Relationship Id="rId10" Type="http://schemas.openxmlformats.org/officeDocument/2006/relationships/tags" Target="../tags/tag246.xml"/><Relationship Id="rId19" Type="http://schemas.openxmlformats.org/officeDocument/2006/relationships/tags" Target="../tags/tag255.xml"/><Relationship Id="rId31" Type="http://schemas.openxmlformats.org/officeDocument/2006/relationships/tags" Target="../tags/tag267.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tags" Target="../tags/tag258.xml"/><Relationship Id="rId27" Type="http://schemas.openxmlformats.org/officeDocument/2006/relationships/tags" Target="../tags/tag263.xml"/><Relationship Id="rId30" Type="http://schemas.openxmlformats.org/officeDocument/2006/relationships/tags" Target="../tags/tag266.xml"/><Relationship Id="rId35"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tags" Target="../tags/tag282.xml"/><Relationship Id="rId18" Type="http://schemas.openxmlformats.org/officeDocument/2006/relationships/tags" Target="../tags/tag287.xml"/><Relationship Id="rId26" Type="http://schemas.openxmlformats.org/officeDocument/2006/relationships/tags" Target="../tags/tag295.xml"/><Relationship Id="rId3" Type="http://schemas.openxmlformats.org/officeDocument/2006/relationships/tags" Target="../tags/tag272.xml"/><Relationship Id="rId21" Type="http://schemas.openxmlformats.org/officeDocument/2006/relationships/tags" Target="../tags/tag290.xml"/><Relationship Id="rId34" Type="http://schemas.openxmlformats.org/officeDocument/2006/relationships/slideLayout" Target="../slideLayouts/slideLayout5.xml"/><Relationship Id="rId7" Type="http://schemas.openxmlformats.org/officeDocument/2006/relationships/tags" Target="../tags/tag276.xml"/><Relationship Id="rId12" Type="http://schemas.openxmlformats.org/officeDocument/2006/relationships/tags" Target="../tags/tag281.xml"/><Relationship Id="rId17" Type="http://schemas.openxmlformats.org/officeDocument/2006/relationships/tags" Target="../tags/tag286.xml"/><Relationship Id="rId25" Type="http://schemas.openxmlformats.org/officeDocument/2006/relationships/tags" Target="../tags/tag294.xml"/><Relationship Id="rId33" Type="http://schemas.openxmlformats.org/officeDocument/2006/relationships/tags" Target="../tags/tag302.xml"/><Relationship Id="rId2" Type="http://schemas.openxmlformats.org/officeDocument/2006/relationships/tags" Target="../tags/tag271.xml"/><Relationship Id="rId16" Type="http://schemas.openxmlformats.org/officeDocument/2006/relationships/tags" Target="../tags/tag285.xml"/><Relationship Id="rId20" Type="http://schemas.openxmlformats.org/officeDocument/2006/relationships/tags" Target="../tags/tag289.xml"/><Relationship Id="rId29" Type="http://schemas.openxmlformats.org/officeDocument/2006/relationships/tags" Target="../tags/tag298.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tags" Target="../tags/tag280.xml"/><Relationship Id="rId24" Type="http://schemas.openxmlformats.org/officeDocument/2006/relationships/tags" Target="../tags/tag293.xml"/><Relationship Id="rId32" Type="http://schemas.openxmlformats.org/officeDocument/2006/relationships/tags" Target="../tags/tag301.xml"/><Relationship Id="rId37" Type="http://schemas.openxmlformats.org/officeDocument/2006/relationships/image" Target="../media/image8.emf"/><Relationship Id="rId5" Type="http://schemas.openxmlformats.org/officeDocument/2006/relationships/tags" Target="../tags/tag274.xml"/><Relationship Id="rId15" Type="http://schemas.openxmlformats.org/officeDocument/2006/relationships/tags" Target="../tags/tag284.xml"/><Relationship Id="rId23" Type="http://schemas.openxmlformats.org/officeDocument/2006/relationships/tags" Target="../tags/tag292.xml"/><Relationship Id="rId28" Type="http://schemas.openxmlformats.org/officeDocument/2006/relationships/tags" Target="../tags/tag297.xml"/><Relationship Id="rId36" Type="http://schemas.openxmlformats.org/officeDocument/2006/relationships/image" Target="../media/image7.emf"/><Relationship Id="rId10" Type="http://schemas.openxmlformats.org/officeDocument/2006/relationships/tags" Target="../tags/tag279.xml"/><Relationship Id="rId19" Type="http://schemas.openxmlformats.org/officeDocument/2006/relationships/tags" Target="../tags/tag288.xml"/><Relationship Id="rId31" Type="http://schemas.openxmlformats.org/officeDocument/2006/relationships/tags" Target="../tags/tag300.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tags" Target="../tags/tag283.xml"/><Relationship Id="rId22" Type="http://schemas.openxmlformats.org/officeDocument/2006/relationships/tags" Target="../tags/tag291.xml"/><Relationship Id="rId27" Type="http://schemas.openxmlformats.org/officeDocument/2006/relationships/tags" Target="../tags/tag296.xml"/><Relationship Id="rId30" Type="http://schemas.openxmlformats.org/officeDocument/2006/relationships/tags" Target="../tags/tag299.xml"/><Relationship Id="rId35"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tags" Target="../tags/tag315.xml"/><Relationship Id="rId18" Type="http://schemas.openxmlformats.org/officeDocument/2006/relationships/tags" Target="../tags/tag320.xml"/><Relationship Id="rId26" Type="http://schemas.openxmlformats.org/officeDocument/2006/relationships/tags" Target="../tags/tag328.xml"/><Relationship Id="rId3" Type="http://schemas.openxmlformats.org/officeDocument/2006/relationships/tags" Target="../tags/tag305.xml"/><Relationship Id="rId21" Type="http://schemas.openxmlformats.org/officeDocument/2006/relationships/tags" Target="../tags/tag323.xml"/><Relationship Id="rId34" Type="http://schemas.openxmlformats.org/officeDocument/2006/relationships/slideLayout" Target="../slideLayouts/slideLayout5.xml"/><Relationship Id="rId7" Type="http://schemas.openxmlformats.org/officeDocument/2006/relationships/tags" Target="../tags/tag309.xml"/><Relationship Id="rId12" Type="http://schemas.openxmlformats.org/officeDocument/2006/relationships/tags" Target="../tags/tag314.xml"/><Relationship Id="rId17" Type="http://schemas.openxmlformats.org/officeDocument/2006/relationships/tags" Target="../tags/tag319.xml"/><Relationship Id="rId25" Type="http://schemas.openxmlformats.org/officeDocument/2006/relationships/tags" Target="../tags/tag327.xml"/><Relationship Id="rId33" Type="http://schemas.openxmlformats.org/officeDocument/2006/relationships/tags" Target="../tags/tag335.xml"/><Relationship Id="rId2" Type="http://schemas.openxmlformats.org/officeDocument/2006/relationships/tags" Target="../tags/tag304.xml"/><Relationship Id="rId16" Type="http://schemas.openxmlformats.org/officeDocument/2006/relationships/tags" Target="../tags/tag318.xml"/><Relationship Id="rId20" Type="http://schemas.openxmlformats.org/officeDocument/2006/relationships/tags" Target="../tags/tag322.xml"/><Relationship Id="rId29" Type="http://schemas.openxmlformats.org/officeDocument/2006/relationships/tags" Target="../tags/tag331.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24" Type="http://schemas.openxmlformats.org/officeDocument/2006/relationships/tags" Target="../tags/tag326.xml"/><Relationship Id="rId32" Type="http://schemas.openxmlformats.org/officeDocument/2006/relationships/tags" Target="../tags/tag334.xml"/><Relationship Id="rId37" Type="http://schemas.openxmlformats.org/officeDocument/2006/relationships/image" Target="../media/image7.emf"/><Relationship Id="rId5" Type="http://schemas.openxmlformats.org/officeDocument/2006/relationships/tags" Target="../tags/tag307.xml"/><Relationship Id="rId15" Type="http://schemas.openxmlformats.org/officeDocument/2006/relationships/tags" Target="../tags/tag317.xml"/><Relationship Id="rId23" Type="http://schemas.openxmlformats.org/officeDocument/2006/relationships/tags" Target="../tags/tag325.xml"/><Relationship Id="rId28" Type="http://schemas.openxmlformats.org/officeDocument/2006/relationships/tags" Target="../tags/tag330.xml"/><Relationship Id="rId36" Type="http://schemas.openxmlformats.org/officeDocument/2006/relationships/image" Target="../media/image8.emf"/><Relationship Id="rId10" Type="http://schemas.openxmlformats.org/officeDocument/2006/relationships/tags" Target="../tags/tag312.xml"/><Relationship Id="rId19" Type="http://schemas.openxmlformats.org/officeDocument/2006/relationships/tags" Target="../tags/tag321.xml"/><Relationship Id="rId31" Type="http://schemas.openxmlformats.org/officeDocument/2006/relationships/tags" Target="../tags/tag333.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 Id="rId22" Type="http://schemas.openxmlformats.org/officeDocument/2006/relationships/tags" Target="../tags/tag324.xml"/><Relationship Id="rId27" Type="http://schemas.openxmlformats.org/officeDocument/2006/relationships/tags" Target="../tags/tag329.xml"/><Relationship Id="rId30" Type="http://schemas.openxmlformats.org/officeDocument/2006/relationships/tags" Target="../tags/tag332.xml"/><Relationship Id="rId35"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tags" Target="../tags/tag353.xml"/><Relationship Id="rId26" Type="http://schemas.openxmlformats.org/officeDocument/2006/relationships/tags" Target="../tags/tag361.xml"/><Relationship Id="rId3" Type="http://schemas.openxmlformats.org/officeDocument/2006/relationships/tags" Target="../tags/tag338.xml"/><Relationship Id="rId21" Type="http://schemas.openxmlformats.org/officeDocument/2006/relationships/tags" Target="../tags/tag356.xml"/><Relationship Id="rId34" Type="http://schemas.openxmlformats.org/officeDocument/2006/relationships/slideLayout" Target="../slideLayouts/slideLayout5.xml"/><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5" Type="http://schemas.openxmlformats.org/officeDocument/2006/relationships/tags" Target="../tags/tag360.xml"/><Relationship Id="rId33" Type="http://schemas.openxmlformats.org/officeDocument/2006/relationships/tags" Target="../tags/tag368.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tags" Target="../tags/tag355.xml"/><Relationship Id="rId29" Type="http://schemas.openxmlformats.org/officeDocument/2006/relationships/tags" Target="../tags/tag364.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24" Type="http://schemas.openxmlformats.org/officeDocument/2006/relationships/tags" Target="../tags/tag359.xml"/><Relationship Id="rId32" Type="http://schemas.openxmlformats.org/officeDocument/2006/relationships/tags" Target="../tags/tag367.xml"/><Relationship Id="rId37" Type="http://schemas.openxmlformats.org/officeDocument/2006/relationships/image" Target="../media/image7.emf"/><Relationship Id="rId5" Type="http://schemas.openxmlformats.org/officeDocument/2006/relationships/tags" Target="../tags/tag340.xml"/><Relationship Id="rId15" Type="http://schemas.openxmlformats.org/officeDocument/2006/relationships/tags" Target="../tags/tag350.xml"/><Relationship Id="rId23" Type="http://schemas.openxmlformats.org/officeDocument/2006/relationships/tags" Target="../tags/tag358.xml"/><Relationship Id="rId28" Type="http://schemas.openxmlformats.org/officeDocument/2006/relationships/tags" Target="../tags/tag363.xml"/><Relationship Id="rId36" Type="http://schemas.openxmlformats.org/officeDocument/2006/relationships/image" Target="../media/image8.emf"/><Relationship Id="rId10" Type="http://schemas.openxmlformats.org/officeDocument/2006/relationships/tags" Target="../tags/tag345.xml"/><Relationship Id="rId19" Type="http://schemas.openxmlformats.org/officeDocument/2006/relationships/tags" Target="../tags/tag354.xml"/><Relationship Id="rId31" Type="http://schemas.openxmlformats.org/officeDocument/2006/relationships/tags" Target="../tags/tag366.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 Id="rId22" Type="http://schemas.openxmlformats.org/officeDocument/2006/relationships/tags" Target="../tags/tag357.xml"/><Relationship Id="rId27" Type="http://schemas.openxmlformats.org/officeDocument/2006/relationships/tags" Target="../tags/tag362.xml"/><Relationship Id="rId30" Type="http://schemas.openxmlformats.org/officeDocument/2006/relationships/tags" Target="../tags/tag365.xml"/><Relationship Id="rId35"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0.xml"/><Relationship Id="rId7" Type="http://schemas.openxmlformats.org/officeDocument/2006/relationships/tags" Target="../tags/tag374.xml"/><Relationship Id="rId2" Type="http://schemas.openxmlformats.org/officeDocument/2006/relationships/tags" Target="../tags/tag369.xml"/><Relationship Id="rId1" Type="http://schemas.openxmlformats.org/officeDocument/2006/relationships/vmlDrawing" Target="../drawings/vmlDrawing2.vml"/><Relationship Id="rId6" Type="http://schemas.openxmlformats.org/officeDocument/2006/relationships/tags" Target="../tags/tag373.xml"/><Relationship Id="rId11" Type="http://schemas.openxmlformats.org/officeDocument/2006/relationships/image" Target="../media/image9.wmf"/><Relationship Id="rId5" Type="http://schemas.openxmlformats.org/officeDocument/2006/relationships/tags" Target="../tags/tag372.xml"/><Relationship Id="rId10" Type="http://schemas.openxmlformats.org/officeDocument/2006/relationships/oleObject" Target="../embeddings/oleObject4.bin"/><Relationship Id="rId4" Type="http://schemas.openxmlformats.org/officeDocument/2006/relationships/tags" Target="../tags/tag371.xml"/><Relationship Id="rId9"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image" Target="../media/image10.wmf"/><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oleObject" Target="../embeddings/oleObject5.bin"/><Relationship Id="rId2" Type="http://schemas.openxmlformats.org/officeDocument/2006/relationships/tags" Target="../tags/tag375.xml"/><Relationship Id="rId1" Type="http://schemas.openxmlformats.org/officeDocument/2006/relationships/vmlDrawing" Target="../drawings/vmlDrawing3.vml"/><Relationship Id="rId6" Type="http://schemas.openxmlformats.org/officeDocument/2006/relationships/tags" Target="../tags/tag379.xml"/><Relationship Id="rId11" Type="http://schemas.openxmlformats.org/officeDocument/2006/relationships/notesSlide" Target="../notesSlides/notesSlide36.xml"/><Relationship Id="rId5" Type="http://schemas.openxmlformats.org/officeDocument/2006/relationships/tags" Target="../tags/tag378.xml"/><Relationship Id="rId10" Type="http://schemas.openxmlformats.org/officeDocument/2006/relationships/slideLayout" Target="../slideLayouts/slideLayout4.xml"/><Relationship Id="rId4" Type="http://schemas.openxmlformats.org/officeDocument/2006/relationships/tags" Target="../tags/tag377.xml"/><Relationship Id="rId9" Type="http://schemas.openxmlformats.org/officeDocument/2006/relationships/tags" Target="../tags/tag382.xml"/></Relationships>
</file>

<file path=ppt/slides/_rels/slide38.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5" Type="http://schemas.openxmlformats.org/officeDocument/2006/relationships/notesSlide" Target="../notesSlides/notesSlide37.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notesSlide" Target="../notesSlides/notesSlide38.xml"/><Relationship Id="rId5" Type="http://schemas.openxmlformats.org/officeDocument/2006/relationships/slideLayout" Target="../slideLayouts/slideLayout4.xml"/><Relationship Id="rId4" Type="http://schemas.openxmlformats.org/officeDocument/2006/relationships/tags" Target="../tags/tag389.xml"/></Relationships>
</file>

<file path=ppt/slides/_rels/slide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5" Type="http://schemas.openxmlformats.org/officeDocument/2006/relationships/notesSlide" Target="../notesSlides/notesSlide39.xml"/><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5" Type="http://schemas.openxmlformats.org/officeDocument/2006/relationships/notesSlide" Target="../notesSlides/notesSlide40.xml"/><Relationship Id="rId4"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97.xml"/><Relationship Id="rId1" Type="http://schemas.openxmlformats.org/officeDocument/2006/relationships/tags" Target="../tags/tag396.xml"/></Relationships>
</file>

<file path=ppt/slides/_rels/slide43.xml.rels><?xml version="1.0" encoding="UTF-8" standalone="yes"?>
<Relationships xmlns="http://schemas.openxmlformats.org/package/2006/relationships"><Relationship Id="rId8" Type="http://schemas.openxmlformats.org/officeDocument/2006/relationships/tags" Target="../tags/tag405.xml"/><Relationship Id="rId13" Type="http://schemas.openxmlformats.org/officeDocument/2006/relationships/tags" Target="../tags/tag410.xml"/><Relationship Id="rId18" Type="http://schemas.openxmlformats.org/officeDocument/2006/relationships/tags" Target="../tags/tag415.xml"/><Relationship Id="rId26" Type="http://schemas.openxmlformats.org/officeDocument/2006/relationships/tags" Target="../tags/tag423.xml"/><Relationship Id="rId3" Type="http://schemas.openxmlformats.org/officeDocument/2006/relationships/tags" Target="../tags/tag400.xml"/><Relationship Id="rId21" Type="http://schemas.openxmlformats.org/officeDocument/2006/relationships/tags" Target="../tags/tag418.xml"/><Relationship Id="rId34" Type="http://schemas.openxmlformats.org/officeDocument/2006/relationships/slideLayout" Target="../slideLayouts/slideLayout5.xml"/><Relationship Id="rId7" Type="http://schemas.openxmlformats.org/officeDocument/2006/relationships/tags" Target="../tags/tag404.xml"/><Relationship Id="rId12" Type="http://schemas.openxmlformats.org/officeDocument/2006/relationships/tags" Target="../tags/tag409.xml"/><Relationship Id="rId17" Type="http://schemas.openxmlformats.org/officeDocument/2006/relationships/tags" Target="../tags/tag414.xml"/><Relationship Id="rId25" Type="http://schemas.openxmlformats.org/officeDocument/2006/relationships/tags" Target="../tags/tag422.xml"/><Relationship Id="rId33" Type="http://schemas.openxmlformats.org/officeDocument/2006/relationships/tags" Target="../tags/tag430.xml"/><Relationship Id="rId2" Type="http://schemas.openxmlformats.org/officeDocument/2006/relationships/tags" Target="../tags/tag399.xml"/><Relationship Id="rId16" Type="http://schemas.openxmlformats.org/officeDocument/2006/relationships/tags" Target="../tags/tag413.xml"/><Relationship Id="rId20" Type="http://schemas.openxmlformats.org/officeDocument/2006/relationships/tags" Target="../tags/tag417.xml"/><Relationship Id="rId29" Type="http://schemas.openxmlformats.org/officeDocument/2006/relationships/tags" Target="../tags/tag426.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tags" Target="../tags/tag408.xml"/><Relationship Id="rId24" Type="http://schemas.openxmlformats.org/officeDocument/2006/relationships/tags" Target="../tags/tag421.xml"/><Relationship Id="rId32" Type="http://schemas.openxmlformats.org/officeDocument/2006/relationships/tags" Target="../tags/tag429.xml"/><Relationship Id="rId37" Type="http://schemas.openxmlformats.org/officeDocument/2006/relationships/image" Target="../media/image8.emf"/><Relationship Id="rId5" Type="http://schemas.openxmlformats.org/officeDocument/2006/relationships/tags" Target="../tags/tag402.xml"/><Relationship Id="rId15" Type="http://schemas.openxmlformats.org/officeDocument/2006/relationships/tags" Target="../tags/tag412.xml"/><Relationship Id="rId23" Type="http://schemas.openxmlformats.org/officeDocument/2006/relationships/tags" Target="../tags/tag420.xml"/><Relationship Id="rId28" Type="http://schemas.openxmlformats.org/officeDocument/2006/relationships/tags" Target="../tags/tag425.xml"/><Relationship Id="rId36" Type="http://schemas.openxmlformats.org/officeDocument/2006/relationships/image" Target="../media/image7.emf"/><Relationship Id="rId10" Type="http://schemas.openxmlformats.org/officeDocument/2006/relationships/tags" Target="../tags/tag407.xml"/><Relationship Id="rId19" Type="http://schemas.openxmlformats.org/officeDocument/2006/relationships/tags" Target="../tags/tag416.xml"/><Relationship Id="rId31" Type="http://schemas.openxmlformats.org/officeDocument/2006/relationships/tags" Target="../tags/tag428.xml"/><Relationship Id="rId4" Type="http://schemas.openxmlformats.org/officeDocument/2006/relationships/tags" Target="../tags/tag401.xml"/><Relationship Id="rId9" Type="http://schemas.openxmlformats.org/officeDocument/2006/relationships/tags" Target="../tags/tag406.xml"/><Relationship Id="rId14" Type="http://schemas.openxmlformats.org/officeDocument/2006/relationships/tags" Target="../tags/tag411.xml"/><Relationship Id="rId22" Type="http://schemas.openxmlformats.org/officeDocument/2006/relationships/tags" Target="../tags/tag419.xml"/><Relationship Id="rId27" Type="http://schemas.openxmlformats.org/officeDocument/2006/relationships/tags" Target="../tags/tag424.xml"/><Relationship Id="rId30" Type="http://schemas.openxmlformats.org/officeDocument/2006/relationships/tags" Target="../tags/tag427.xml"/><Relationship Id="rId35"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 Id="rId5" Type="http://schemas.openxmlformats.org/officeDocument/2006/relationships/notesSlide" Target="../notesSlides/notesSlide42.xml"/><Relationship Id="rId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notesSlide" Target="../notesSlides/notesSlide43.xml"/><Relationship Id="rId3" Type="http://schemas.openxmlformats.org/officeDocument/2006/relationships/tags" Target="../tags/tag435.xml"/><Relationship Id="rId7" Type="http://schemas.openxmlformats.org/officeDocument/2006/relationships/slideLayout" Target="../slideLayouts/slideLayout4.xml"/><Relationship Id="rId12" Type="http://schemas.openxmlformats.org/officeDocument/2006/relationships/image" Target="../media/image5.wmf"/><Relationship Id="rId2" Type="http://schemas.openxmlformats.org/officeDocument/2006/relationships/tags" Target="../tags/tag434.xml"/><Relationship Id="rId1" Type="http://schemas.openxmlformats.org/officeDocument/2006/relationships/vmlDrawing" Target="../drawings/vmlDrawing4.vml"/><Relationship Id="rId6" Type="http://schemas.openxmlformats.org/officeDocument/2006/relationships/tags" Target="../tags/tag438.xml"/><Relationship Id="rId11" Type="http://schemas.openxmlformats.org/officeDocument/2006/relationships/oleObject" Target="../embeddings/oleObject7.bin"/><Relationship Id="rId5" Type="http://schemas.openxmlformats.org/officeDocument/2006/relationships/tags" Target="../tags/tag437.xml"/><Relationship Id="rId10" Type="http://schemas.openxmlformats.org/officeDocument/2006/relationships/image" Target="../media/image4.wmf"/><Relationship Id="rId4" Type="http://schemas.openxmlformats.org/officeDocument/2006/relationships/tags" Target="../tags/tag436.xml"/><Relationship Id="rId9"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tags" Target="../tags/tag446.xml"/><Relationship Id="rId3" Type="http://schemas.openxmlformats.org/officeDocument/2006/relationships/tags" Target="../tags/tag441.xml"/><Relationship Id="rId7" Type="http://schemas.openxmlformats.org/officeDocument/2006/relationships/tags" Target="../tags/tag445.xml"/><Relationship Id="rId12" Type="http://schemas.openxmlformats.org/officeDocument/2006/relationships/image" Target="../media/image11.jpeg"/><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notesSlide" Target="../notesSlides/notesSlide44.xml"/><Relationship Id="rId5" Type="http://schemas.openxmlformats.org/officeDocument/2006/relationships/tags" Target="../tags/tag443.xml"/><Relationship Id="rId10" Type="http://schemas.openxmlformats.org/officeDocument/2006/relationships/slideLayout" Target="../slideLayouts/slideLayout4.xml"/><Relationship Id="rId4" Type="http://schemas.openxmlformats.org/officeDocument/2006/relationships/tags" Target="../tags/tag442.xml"/><Relationship Id="rId9" Type="http://schemas.openxmlformats.org/officeDocument/2006/relationships/tags" Target="../tags/tag447.xml"/></Relationships>
</file>

<file path=ppt/slides/_rels/slide47.xml.rels><?xml version="1.0" encoding="UTF-8" standalone="yes"?>
<Relationships xmlns="http://schemas.openxmlformats.org/package/2006/relationships"><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 Id="rId6" Type="http://schemas.openxmlformats.org/officeDocument/2006/relationships/notesSlide" Target="../notesSlides/notesSlide45.xml"/><Relationship Id="rId5" Type="http://schemas.openxmlformats.org/officeDocument/2006/relationships/slideLayout" Target="../slideLayouts/slideLayout4.xml"/><Relationship Id="rId4" Type="http://schemas.openxmlformats.org/officeDocument/2006/relationships/tags" Target="../tags/tag451.xml"/></Relationships>
</file>

<file path=ppt/slides/_rels/slide48.xml.rels><?xml version="1.0" encoding="UTF-8" standalone="yes"?>
<Relationships xmlns="http://schemas.openxmlformats.org/package/2006/relationships"><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notesSlide" Target="../notesSlides/notesSlide46.xml"/><Relationship Id="rId5" Type="http://schemas.openxmlformats.org/officeDocument/2006/relationships/slideLayout" Target="../slideLayouts/slideLayout4.xml"/><Relationship Id="rId4" Type="http://schemas.openxmlformats.org/officeDocument/2006/relationships/tags" Target="../tags/tag455.xml"/></Relationships>
</file>

<file path=ppt/slides/_rels/slide49.xml.rels><?xml version="1.0" encoding="UTF-8" standalone="yes"?>
<Relationships xmlns="http://schemas.openxmlformats.org/package/2006/relationships"><Relationship Id="rId3" Type="http://schemas.openxmlformats.org/officeDocument/2006/relationships/tags" Target="../tags/tag458.xml"/><Relationship Id="rId7" Type="http://schemas.openxmlformats.org/officeDocument/2006/relationships/notesSlide" Target="../notesSlides/notesSlide47.xml"/><Relationship Id="rId2" Type="http://schemas.openxmlformats.org/officeDocument/2006/relationships/tags" Target="../tags/tag457.xml"/><Relationship Id="rId1" Type="http://schemas.openxmlformats.org/officeDocument/2006/relationships/tags" Target="../tags/tag456.xml"/><Relationship Id="rId6" Type="http://schemas.openxmlformats.org/officeDocument/2006/relationships/slideLayout" Target="../slideLayouts/slideLayout4.xml"/><Relationship Id="rId5" Type="http://schemas.openxmlformats.org/officeDocument/2006/relationships/tags" Target="../tags/tag460.xml"/><Relationship Id="rId4" Type="http://schemas.openxmlformats.org/officeDocument/2006/relationships/tags" Target="../tags/tag459.xml"/></Relationships>
</file>

<file path=ppt/slides/_rels/slide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3.xml"/><Relationship Id="rId5" Type="http://schemas.openxmlformats.org/officeDocument/2006/relationships/tags" Target="../tags/tag47.xml"/><Relationship Id="rId4" Type="http://schemas.openxmlformats.org/officeDocument/2006/relationships/tags" Target="../tags/tag46.xml"/></Relationships>
</file>

<file path=ppt/slides/_rels/slide50.xml.rels><?xml version="1.0" encoding="UTF-8" standalone="yes"?>
<Relationships xmlns="http://schemas.openxmlformats.org/package/2006/relationships"><Relationship Id="rId3" Type="http://schemas.openxmlformats.org/officeDocument/2006/relationships/tags" Target="../tags/tag463.xml"/><Relationship Id="rId7" Type="http://schemas.openxmlformats.org/officeDocument/2006/relationships/notesSlide" Target="../notesSlides/notesSlide48.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slideLayout" Target="../slideLayouts/slideLayout6.xml"/><Relationship Id="rId5" Type="http://schemas.openxmlformats.org/officeDocument/2006/relationships/tags" Target="../tags/tag465.xml"/><Relationship Id="rId4" Type="http://schemas.openxmlformats.org/officeDocument/2006/relationships/tags" Target="../tags/tag464.xml"/></Relationships>
</file>

<file path=ppt/slides/_rels/slide51.xml.rels><?xml version="1.0" encoding="UTF-8" standalone="yes"?>
<Relationships xmlns="http://schemas.openxmlformats.org/package/2006/relationships"><Relationship Id="rId8" Type="http://schemas.openxmlformats.org/officeDocument/2006/relationships/tags" Target="../tags/tag473.xml"/><Relationship Id="rId13" Type="http://schemas.openxmlformats.org/officeDocument/2006/relationships/tags" Target="../tags/tag478.xml"/><Relationship Id="rId18" Type="http://schemas.openxmlformats.org/officeDocument/2006/relationships/tags" Target="../tags/tag483.xml"/><Relationship Id="rId26" Type="http://schemas.openxmlformats.org/officeDocument/2006/relationships/tags" Target="../tags/tag491.xml"/><Relationship Id="rId3" Type="http://schemas.openxmlformats.org/officeDocument/2006/relationships/tags" Target="../tags/tag468.xml"/><Relationship Id="rId21" Type="http://schemas.openxmlformats.org/officeDocument/2006/relationships/tags" Target="../tags/tag486.xml"/><Relationship Id="rId34" Type="http://schemas.openxmlformats.org/officeDocument/2006/relationships/slideLayout" Target="../slideLayouts/slideLayout5.xml"/><Relationship Id="rId7" Type="http://schemas.openxmlformats.org/officeDocument/2006/relationships/tags" Target="../tags/tag472.xml"/><Relationship Id="rId12" Type="http://schemas.openxmlformats.org/officeDocument/2006/relationships/tags" Target="../tags/tag477.xml"/><Relationship Id="rId17" Type="http://schemas.openxmlformats.org/officeDocument/2006/relationships/tags" Target="../tags/tag482.xml"/><Relationship Id="rId25" Type="http://schemas.openxmlformats.org/officeDocument/2006/relationships/tags" Target="../tags/tag490.xml"/><Relationship Id="rId33" Type="http://schemas.openxmlformats.org/officeDocument/2006/relationships/tags" Target="../tags/tag498.xml"/><Relationship Id="rId2" Type="http://schemas.openxmlformats.org/officeDocument/2006/relationships/tags" Target="../tags/tag467.xml"/><Relationship Id="rId16" Type="http://schemas.openxmlformats.org/officeDocument/2006/relationships/tags" Target="../tags/tag481.xml"/><Relationship Id="rId20" Type="http://schemas.openxmlformats.org/officeDocument/2006/relationships/tags" Target="../tags/tag485.xml"/><Relationship Id="rId29" Type="http://schemas.openxmlformats.org/officeDocument/2006/relationships/tags" Target="../tags/tag494.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6.xml"/><Relationship Id="rId24" Type="http://schemas.openxmlformats.org/officeDocument/2006/relationships/tags" Target="../tags/tag489.xml"/><Relationship Id="rId32" Type="http://schemas.openxmlformats.org/officeDocument/2006/relationships/tags" Target="../tags/tag497.xml"/><Relationship Id="rId37" Type="http://schemas.openxmlformats.org/officeDocument/2006/relationships/image" Target="../media/image7.emf"/><Relationship Id="rId5" Type="http://schemas.openxmlformats.org/officeDocument/2006/relationships/tags" Target="../tags/tag470.xml"/><Relationship Id="rId15" Type="http://schemas.openxmlformats.org/officeDocument/2006/relationships/tags" Target="../tags/tag480.xml"/><Relationship Id="rId23" Type="http://schemas.openxmlformats.org/officeDocument/2006/relationships/tags" Target="../tags/tag488.xml"/><Relationship Id="rId28" Type="http://schemas.openxmlformats.org/officeDocument/2006/relationships/tags" Target="../tags/tag493.xml"/><Relationship Id="rId36" Type="http://schemas.openxmlformats.org/officeDocument/2006/relationships/image" Target="../media/image8.emf"/><Relationship Id="rId10" Type="http://schemas.openxmlformats.org/officeDocument/2006/relationships/tags" Target="../tags/tag475.xml"/><Relationship Id="rId19" Type="http://schemas.openxmlformats.org/officeDocument/2006/relationships/tags" Target="../tags/tag484.xml"/><Relationship Id="rId31" Type="http://schemas.openxmlformats.org/officeDocument/2006/relationships/tags" Target="../tags/tag496.xml"/><Relationship Id="rId4" Type="http://schemas.openxmlformats.org/officeDocument/2006/relationships/tags" Target="../tags/tag469.xml"/><Relationship Id="rId9" Type="http://schemas.openxmlformats.org/officeDocument/2006/relationships/tags" Target="../tags/tag474.xml"/><Relationship Id="rId14" Type="http://schemas.openxmlformats.org/officeDocument/2006/relationships/tags" Target="../tags/tag479.xml"/><Relationship Id="rId22" Type="http://schemas.openxmlformats.org/officeDocument/2006/relationships/tags" Target="../tags/tag487.xml"/><Relationship Id="rId27" Type="http://schemas.openxmlformats.org/officeDocument/2006/relationships/tags" Target="../tags/tag492.xml"/><Relationship Id="rId30" Type="http://schemas.openxmlformats.org/officeDocument/2006/relationships/tags" Target="../tags/tag495.xml"/><Relationship Id="rId35"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8" Type="http://schemas.openxmlformats.org/officeDocument/2006/relationships/tags" Target="../tags/tag506.xml"/><Relationship Id="rId13" Type="http://schemas.openxmlformats.org/officeDocument/2006/relationships/tags" Target="../tags/tag511.xml"/><Relationship Id="rId18" Type="http://schemas.openxmlformats.org/officeDocument/2006/relationships/tags" Target="../tags/tag516.xml"/><Relationship Id="rId26" Type="http://schemas.openxmlformats.org/officeDocument/2006/relationships/tags" Target="../tags/tag524.xml"/><Relationship Id="rId3" Type="http://schemas.openxmlformats.org/officeDocument/2006/relationships/tags" Target="../tags/tag501.xml"/><Relationship Id="rId21" Type="http://schemas.openxmlformats.org/officeDocument/2006/relationships/tags" Target="../tags/tag519.xml"/><Relationship Id="rId34" Type="http://schemas.openxmlformats.org/officeDocument/2006/relationships/slideLayout" Target="../slideLayouts/slideLayout5.xml"/><Relationship Id="rId7" Type="http://schemas.openxmlformats.org/officeDocument/2006/relationships/tags" Target="../tags/tag505.xml"/><Relationship Id="rId12" Type="http://schemas.openxmlformats.org/officeDocument/2006/relationships/tags" Target="../tags/tag510.xml"/><Relationship Id="rId17" Type="http://schemas.openxmlformats.org/officeDocument/2006/relationships/tags" Target="../tags/tag515.xml"/><Relationship Id="rId25" Type="http://schemas.openxmlformats.org/officeDocument/2006/relationships/tags" Target="../tags/tag523.xml"/><Relationship Id="rId33" Type="http://schemas.openxmlformats.org/officeDocument/2006/relationships/tags" Target="../tags/tag531.xml"/><Relationship Id="rId2" Type="http://schemas.openxmlformats.org/officeDocument/2006/relationships/tags" Target="../tags/tag500.xml"/><Relationship Id="rId16" Type="http://schemas.openxmlformats.org/officeDocument/2006/relationships/tags" Target="../tags/tag514.xml"/><Relationship Id="rId20" Type="http://schemas.openxmlformats.org/officeDocument/2006/relationships/tags" Target="../tags/tag518.xml"/><Relationship Id="rId29" Type="http://schemas.openxmlformats.org/officeDocument/2006/relationships/tags" Target="../tags/tag527.xml"/><Relationship Id="rId1" Type="http://schemas.openxmlformats.org/officeDocument/2006/relationships/tags" Target="../tags/tag499.xml"/><Relationship Id="rId6" Type="http://schemas.openxmlformats.org/officeDocument/2006/relationships/tags" Target="../tags/tag504.xml"/><Relationship Id="rId11" Type="http://schemas.openxmlformats.org/officeDocument/2006/relationships/tags" Target="../tags/tag509.xml"/><Relationship Id="rId24" Type="http://schemas.openxmlformats.org/officeDocument/2006/relationships/tags" Target="../tags/tag522.xml"/><Relationship Id="rId32" Type="http://schemas.openxmlformats.org/officeDocument/2006/relationships/tags" Target="../tags/tag530.xml"/><Relationship Id="rId37" Type="http://schemas.openxmlformats.org/officeDocument/2006/relationships/image" Target="../media/image7.emf"/><Relationship Id="rId5" Type="http://schemas.openxmlformats.org/officeDocument/2006/relationships/tags" Target="../tags/tag503.xml"/><Relationship Id="rId15" Type="http://schemas.openxmlformats.org/officeDocument/2006/relationships/tags" Target="../tags/tag513.xml"/><Relationship Id="rId23" Type="http://schemas.openxmlformats.org/officeDocument/2006/relationships/tags" Target="../tags/tag521.xml"/><Relationship Id="rId28" Type="http://schemas.openxmlformats.org/officeDocument/2006/relationships/tags" Target="../tags/tag526.xml"/><Relationship Id="rId36" Type="http://schemas.openxmlformats.org/officeDocument/2006/relationships/image" Target="../media/image8.emf"/><Relationship Id="rId10" Type="http://schemas.openxmlformats.org/officeDocument/2006/relationships/tags" Target="../tags/tag508.xml"/><Relationship Id="rId19" Type="http://schemas.openxmlformats.org/officeDocument/2006/relationships/tags" Target="../tags/tag517.xml"/><Relationship Id="rId31" Type="http://schemas.openxmlformats.org/officeDocument/2006/relationships/tags" Target="../tags/tag529.xml"/><Relationship Id="rId4" Type="http://schemas.openxmlformats.org/officeDocument/2006/relationships/tags" Target="../tags/tag502.xml"/><Relationship Id="rId9" Type="http://schemas.openxmlformats.org/officeDocument/2006/relationships/tags" Target="../tags/tag507.xml"/><Relationship Id="rId14" Type="http://schemas.openxmlformats.org/officeDocument/2006/relationships/tags" Target="../tags/tag512.xml"/><Relationship Id="rId22" Type="http://schemas.openxmlformats.org/officeDocument/2006/relationships/tags" Target="../tags/tag520.xml"/><Relationship Id="rId27" Type="http://schemas.openxmlformats.org/officeDocument/2006/relationships/tags" Target="../tags/tag525.xml"/><Relationship Id="rId30" Type="http://schemas.openxmlformats.org/officeDocument/2006/relationships/tags" Target="../tags/tag528.xml"/><Relationship Id="rId35"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8" Type="http://schemas.openxmlformats.org/officeDocument/2006/relationships/tags" Target="../tags/tag539.xml"/><Relationship Id="rId13" Type="http://schemas.openxmlformats.org/officeDocument/2006/relationships/tags" Target="../tags/tag544.xml"/><Relationship Id="rId18" Type="http://schemas.openxmlformats.org/officeDocument/2006/relationships/tags" Target="../tags/tag549.xml"/><Relationship Id="rId26" Type="http://schemas.openxmlformats.org/officeDocument/2006/relationships/tags" Target="../tags/tag557.xml"/><Relationship Id="rId3" Type="http://schemas.openxmlformats.org/officeDocument/2006/relationships/tags" Target="../tags/tag534.xml"/><Relationship Id="rId21" Type="http://schemas.openxmlformats.org/officeDocument/2006/relationships/tags" Target="../tags/tag552.xml"/><Relationship Id="rId34" Type="http://schemas.openxmlformats.org/officeDocument/2006/relationships/slideLayout" Target="../slideLayouts/slideLayout5.xml"/><Relationship Id="rId7" Type="http://schemas.openxmlformats.org/officeDocument/2006/relationships/tags" Target="../tags/tag538.xml"/><Relationship Id="rId12" Type="http://schemas.openxmlformats.org/officeDocument/2006/relationships/tags" Target="../tags/tag543.xml"/><Relationship Id="rId17" Type="http://schemas.openxmlformats.org/officeDocument/2006/relationships/tags" Target="../tags/tag548.xml"/><Relationship Id="rId25" Type="http://schemas.openxmlformats.org/officeDocument/2006/relationships/tags" Target="../tags/tag556.xml"/><Relationship Id="rId33" Type="http://schemas.openxmlformats.org/officeDocument/2006/relationships/tags" Target="../tags/tag564.xml"/><Relationship Id="rId2" Type="http://schemas.openxmlformats.org/officeDocument/2006/relationships/tags" Target="../tags/tag533.xml"/><Relationship Id="rId16" Type="http://schemas.openxmlformats.org/officeDocument/2006/relationships/tags" Target="../tags/tag547.xml"/><Relationship Id="rId20" Type="http://schemas.openxmlformats.org/officeDocument/2006/relationships/tags" Target="../tags/tag551.xml"/><Relationship Id="rId29" Type="http://schemas.openxmlformats.org/officeDocument/2006/relationships/tags" Target="../tags/tag560.xml"/><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tags" Target="../tags/tag542.xml"/><Relationship Id="rId24" Type="http://schemas.openxmlformats.org/officeDocument/2006/relationships/tags" Target="../tags/tag555.xml"/><Relationship Id="rId32" Type="http://schemas.openxmlformats.org/officeDocument/2006/relationships/tags" Target="../tags/tag563.xml"/><Relationship Id="rId37" Type="http://schemas.openxmlformats.org/officeDocument/2006/relationships/image" Target="../media/image8.emf"/><Relationship Id="rId5" Type="http://schemas.openxmlformats.org/officeDocument/2006/relationships/tags" Target="../tags/tag536.xml"/><Relationship Id="rId15" Type="http://schemas.openxmlformats.org/officeDocument/2006/relationships/tags" Target="../tags/tag546.xml"/><Relationship Id="rId23" Type="http://schemas.openxmlformats.org/officeDocument/2006/relationships/tags" Target="../tags/tag554.xml"/><Relationship Id="rId28" Type="http://schemas.openxmlformats.org/officeDocument/2006/relationships/tags" Target="../tags/tag559.xml"/><Relationship Id="rId36" Type="http://schemas.openxmlformats.org/officeDocument/2006/relationships/image" Target="../media/image7.emf"/><Relationship Id="rId10" Type="http://schemas.openxmlformats.org/officeDocument/2006/relationships/tags" Target="../tags/tag541.xml"/><Relationship Id="rId19" Type="http://schemas.openxmlformats.org/officeDocument/2006/relationships/tags" Target="../tags/tag550.xml"/><Relationship Id="rId31" Type="http://schemas.openxmlformats.org/officeDocument/2006/relationships/tags" Target="../tags/tag562.xml"/><Relationship Id="rId4" Type="http://schemas.openxmlformats.org/officeDocument/2006/relationships/tags" Target="../tags/tag535.xml"/><Relationship Id="rId9" Type="http://schemas.openxmlformats.org/officeDocument/2006/relationships/tags" Target="../tags/tag540.xml"/><Relationship Id="rId14" Type="http://schemas.openxmlformats.org/officeDocument/2006/relationships/tags" Target="../tags/tag545.xml"/><Relationship Id="rId22" Type="http://schemas.openxmlformats.org/officeDocument/2006/relationships/tags" Target="../tags/tag553.xml"/><Relationship Id="rId27" Type="http://schemas.openxmlformats.org/officeDocument/2006/relationships/tags" Target="../tags/tag558.xml"/><Relationship Id="rId30" Type="http://schemas.openxmlformats.org/officeDocument/2006/relationships/tags" Target="../tags/tag561.xml"/><Relationship Id="rId35"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66.xml"/><Relationship Id="rId1" Type="http://schemas.openxmlformats.org/officeDocument/2006/relationships/tags" Target="../tags/tag56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68.xml"/><Relationship Id="rId1" Type="http://schemas.openxmlformats.org/officeDocument/2006/relationships/tags" Target="../tags/tag567.xml"/></Relationships>
</file>

<file path=ppt/slides/_rels/slide56.xml.rels><?xml version="1.0" encoding="UTF-8" standalone="yes"?>
<Relationships xmlns="http://schemas.openxmlformats.org/package/2006/relationships"><Relationship Id="rId8" Type="http://schemas.openxmlformats.org/officeDocument/2006/relationships/tags" Target="../tags/tag575.xml"/><Relationship Id="rId13" Type="http://schemas.openxmlformats.org/officeDocument/2006/relationships/tags" Target="../tags/tag580.xml"/><Relationship Id="rId18" Type="http://schemas.openxmlformats.org/officeDocument/2006/relationships/tags" Target="../tags/tag585.xml"/><Relationship Id="rId26" Type="http://schemas.openxmlformats.org/officeDocument/2006/relationships/tags" Target="../tags/tag593.xml"/><Relationship Id="rId39" Type="http://schemas.openxmlformats.org/officeDocument/2006/relationships/oleObject" Target="../embeddings/oleObject8.bin"/><Relationship Id="rId3" Type="http://schemas.openxmlformats.org/officeDocument/2006/relationships/tags" Target="../tags/tag570.xml"/><Relationship Id="rId21" Type="http://schemas.openxmlformats.org/officeDocument/2006/relationships/tags" Target="../tags/tag588.xml"/><Relationship Id="rId34" Type="http://schemas.openxmlformats.org/officeDocument/2006/relationships/tags" Target="../tags/tag601.xml"/><Relationship Id="rId42" Type="http://schemas.openxmlformats.org/officeDocument/2006/relationships/image" Target="../media/image7.emf"/><Relationship Id="rId7" Type="http://schemas.openxmlformats.org/officeDocument/2006/relationships/tags" Target="../tags/tag574.xml"/><Relationship Id="rId12" Type="http://schemas.openxmlformats.org/officeDocument/2006/relationships/tags" Target="../tags/tag579.xml"/><Relationship Id="rId17" Type="http://schemas.openxmlformats.org/officeDocument/2006/relationships/tags" Target="../tags/tag584.xml"/><Relationship Id="rId25" Type="http://schemas.openxmlformats.org/officeDocument/2006/relationships/tags" Target="../tags/tag592.xml"/><Relationship Id="rId33" Type="http://schemas.openxmlformats.org/officeDocument/2006/relationships/tags" Target="../tags/tag600.xml"/><Relationship Id="rId38" Type="http://schemas.openxmlformats.org/officeDocument/2006/relationships/notesSlide" Target="../notesSlides/notesSlide52.xml"/><Relationship Id="rId2" Type="http://schemas.openxmlformats.org/officeDocument/2006/relationships/tags" Target="../tags/tag569.xml"/><Relationship Id="rId16" Type="http://schemas.openxmlformats.org/officeDocument/2006/relationships/tags" Target="../tags/tag583.xml"/><Relationship Id="rId20" Type="http://schemas.openxmlformats.org/officeDocument/2006/relationships/tags" Target="../tags/tag587.xml"/><Relationship Id="rId29" Type="http://schemas.openxmlformats.org/officeDocument/2006/relationships/tags" Target="../tags/tag596.xml"/><Relationship Id="rId41" Type="http://schemas.openxmlformats.org/officeDocument/2006/relationships/image" Target="../media/image8.emf"/><Relationship Id="rId1" Type="http://schemas.openxmlformats.org/officeDocument/2006/relationships/vmlDrawing" Target="../drawings/vmlDrawing5.vml"/><Relationship Id="rId6" Type="http://schemas.openxmlformats.org/officeDocument/2006/relationships/tags" Target="../tags/tag573.xml"/><Relationship Id="rId11" Type="http://schemas.openxmlformats.org/officeDocument/2006/relationships/tags" Target="../tags/tag578.xml"/><Relationship Id="rId24" Type="http://schemas.openxmlformats.org/officeDocument/2006/relationships/tags" Target="../tags/tag591.xml"/><Relationship Id="rId32" Type="http://schemas.openxmlformats.org/officeDocument/2006/relationships/tags" Target="../tags/tag599.xml"/><Relationship Id="rId37" Type="http://schemas.openxmlformats.org/officeDocument/2006/relationships/slideLayout" Target="../slideLayouts/slideLayout2.xml"/><Relationship Id="rId40" Type="http://schemas.openxmlformats.org/officeDocument/2006/relationships/image" Target="../media/image12.wmf"/><Relationship Id="rId5" Type="http://schemas.openxmlformats.org/officeDocument/2006/relationships/tags" Target="../tags/tag572.xml"/><Relationship Id="rId15" Type="http://schemas.openxmlformats.org/officeDocument/2006/relationships/tags" Target="../tags/tag582.xml"/><Relationship Id="rId23" Type="http://schemas.openxmlformats.org/officeDocument/2006/relationships/tags" Target="../tags/tag590.xml"/><Relationship Id="rId28" Type="http://schemas.openxmlformats.org/officeDocument/2006/relationships/tags" Target="../tags/tag595.xml"/><Relationship Id="rId36" Type="http://schemas.openxmlformats.org/officeDocument/2006/relationships/tags" Target="../tags/tag603.xml"/><Relationship Id="rId10" Type="http://schemas.openxmlformats.org/officeDocument/2006/relationships/tags" Target="../tags/tag577.xml"/><Relationship Id="rId19" Type="http://schemas.openxmlformats.org/officeDocument/2006/relationships/tags" Target="../tags/tag586.xml"/><Relationship Id="rId31" Type="http://schemas.openxmlformats.org/officeDocument/2006/relationships/tags" Target="../tags/tag598.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tags" Target="../tags/tag581.xml"/><Relationship Id="rId22" Type="http://schemas.openxmlformats.org/officeDocument/2006/relationships/tags" Target="../tags/tag589.xml"/><Relationship Id="rId27" Type="http://schemas.openxmlformats.org/officeDocument/2006/relationships/tags" Target="../tags/tag594.xml"/><Relationship Id="rId30" Type="http://schemas.openxmlformats.org/officeDocument/2006/relationships/tags" Target="../tags/tag597.xml"/><Relationship Id="rId35" Type="http://schemas.openxmlformats.org/officeDocument/2006/relationships/tags" Target="../tags/tag602.xml"/></Relationships>
</file>

<file path=ppt/slides/_rels/slide57.xml.rels><?xml version="1.0" encoding="UTF-8" standalone="yes"?>
<Relationships xmlns="http://schemas.openxmlformats.org/package/2006/relationships"><Relationship Id="rId8" Type="http://schemas.openxmlformats.org/officeDocument/2006/relationships/tags" Target="../tags/tag610.xml"/><Relationship Id="rId13" Type="http://schemas.openxmlformats.org/officeDocument/2006/relationships/tags" Target="../tags/tag615.xml"/><Relationship Id="rId18" Type="http://schemas.openxmlformats.org/officeDocument/2006/relationships/tags" Target="../tags/tag620.xml"/><Relationship Id="rId26" Type="http://schemas.openxmlformats.org/officeDocument/2006/relationships/tags" Target="../tags/tag628.xml"/><Relationship Id="rId39" Type="http://schemas.openxmlformats.org/officeDocument/2006/relationships/image" Target="../media/image13.wmf"/><Relationship Id="rId3" Type="http://schemas.openxmlformats.org/officeDocument/2006/relationships/tags" Target="../tags/tag605.xml"/><Relationship Id="rId21" Type="http://schemas.openxmlformats.org/officeDocument/2006/relationships/tags" Target="../tags/tag623.xml"/><Relationship Id="rId34" Type="http://schemas.openxmlformats.org/officeDocument/2006/relationships/tags" Target="../tags/tag636.xml"/><Relationship Id="rId7" Type="http://schemas.openxmlformats.org/officeDocument/2006/relationships/tags" Target="../tags/tag609.xml"/><Relationship Id="rId12" Type="http://schemas.openxmlformats.org/officeDocument/2006/relationships/tags" Target="../tags/tag614.xml"/><Relationship Id="rId17" Type="http://schemas.openxmlformats.org/officeDocument/2006/relationships/tags" Target="../tags/tag619.xml"/><Relationship Id="rId25" Type="http://schemas.openxmlformats.org/officeDocument/2006/relationships/tags" Target="../tags/tag627.xml"/><Relationship Id="rId33" Type="http://schemas.openxmlformats.org/officeDocument/2006/relationships/tags" Target="../tags/tag635.xml"/><Relationship Id="rId38" Type="http://schemas.openxmlformats.org/officeDocument/2006/relationships/oleObject" Target="../embeddings/oleObject9.bin"/><Relationship Id="rId2" Type="http://schemas.openxmlformats.org/officeDocument/2006/relationships/tags" Target="../tags/tag604.xml"/><Relationship Id="rId16" Type="http://schemas.openxmlformats.org/officeDocument/2006/relationships/tags" Target="../tags/tag618.xml"/><Relationship Id="rId20" Type="http://schemas.openxmlformats.org/officeDocument/2006/relationships/tags" Target="../tags/tag622.xml"/><Relationship Id="rId29" Type="http://schemas.openxmlformats.org/officeDocument/2006/relationships/tags" Target="../tags/tag631.xml"/><Relationship Id="rId41" Type="http://schemas.openxmlformats.org/officeDocument/2006/relationships/image" Target="../media/image7.emf"/><Relationship Id="rId1" Type="http://schemas.openxmlformats.org/officeDocument/2006/relationships/vmlDrawing" Target="../drawings/vmlDrawing6.vml"/><Relationship Id="rId6" Type="http://schemas.openxmlformats.org/officeDocument/2006/relationships/tags" Target="../tags/tag608.xml"/><Relationship Id="rId11" Type="http://schemas.openxmlformats.org/officeDocument/2006/relationships/tags" Target="../tags/tag613.xml"/><Relationship Id="rId24" Type="http://schemas.openxmlformats.org/officeDocument/2006/relationships/tags" Target="../tags/tag626.xml"/><Relationship Id="rId32" Type="http://schemas.openxmlformats.org/officeDocument/2006/relationships/tags" Target="../tags/tag634.xml"/><Relationship Id="rId37" Type="http://schemas.openxmlformats.org/officeDocument/2006/relationships/notesSlide" Target="../notesSlides/notesSlide53.xml"/><Relationship Id="rId40" Type="http://schemas.openxmlformats.org/officeDocument/2006/relationships/image" Target="../media/image8.emf"/><Relationship Id="rId5" Type="http://schemas.openxmlformats.org/officeDocument/2006/relationships/tags" Target="../tags/tag607.xml"/><Relationship Id="rId15" Type="http://schemas.openxmlformats.org/officeDocument/2006/relationships/tags" Target="../tags/tag617.xml"/><Relationship Id="rId23" Type="http://schemas.openxmlformats.org/officeDocument/2006/relationships/tags" Target="../tags/tag625.xml"/><Relationship Id="rId28" Type="http://schemas.openxmlformats.org/officeDocument/2006/relationships/tags" Target="../tags/tag630.xml"/><Relationship Id="rId36" Type="http://schemas.openxmlformats.org/officeDocument/2006/relationships/slideLayout" Target="../slideLayouts/slideLayout5.xml"/><Relationship Id="rId10" Type="http://schemas.openxmlformats.org/officeDocument/2006/relationships/tags" Target="../tags/tag612.xml"/><Relationship Id="rId19" Type="http://schemas.openxmlformats.org/officeDocument/2006/relationships/tags" Target="../tags/tag621.xml"/><Relationship Id="rId31" Type="http://schemas.openxmlformats.org/officeDocument/2006/relationships/tags" Target="../tags/tag633.xml"/><Relationship Id="rId4" Type="http://schemas.openxmlformats.org/officeDocument/2006/relationships/tags" Target="../tags/tag606.xml"/><Relationship Id="rId9" Type="http://schemas.openxmlformats.org/officeDocument/2006/relationships/tags" Target="../tags/tag611.xml"/><Relationship Id="rId14" Type="http://schemas.openxmlformats.org/officeDocument/2006/relationships/tags" Target="../tags/tag616.xml"/><Relationship Id="rId22" Type="http://schemas.openxmlformats.org/officeDocument/2006/relationships/tags" Target="../tags/tag624.xml"/><Relationship Id="rId27" Type="http://schemas.openxmlformats.org/officeDocument/2006/relationships/tags" Target="../tags/tag629.xml"/><Relationship Id="rId30" Type="http://schemas.openxmlformats.org/officeDocument/2006/relationships/tags" Target="../tags/tag632.xml"/><Relationship Id="rId35" Type="http://schemas.openxmlformats.org/officeDocument/2006/relationships/tags" Target="../tags/tag63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39.xml"/><Relationship Id="rId1" Type="http://schemas.openxmlformats.org/officeDocument/2006/relationships/tags" Target="../tags/tag638.xml"/></Relationships>
</file>

<file path=ppt/slides/_rels/slide59.xml.rels><?xml version="1.0" encoding="UTF-8" standalone="yes"?>
<Relationships xmlns="http://schemas.openxmlformats.org/package/2006/relationships"><Relationship Id="rId3" Type="http://schemas.openxmlformats.org/officeDocument/2006/relationships/tags" Target="../tags/tag642.xml"/><Relationship Id="rId2" Type="http://schemas.openxmlformats.org/officeDocument/2006/relationships/tags" Target="../tags/tag641.xml"/><Relationship Id="rId1" Type="http://schemas.openxmlformats.org/officeDocument/2006/relationships/tags" Target="../tags/tag640.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51.xml"/></Relationships>
</file>

<file path=ppt/slides/_rels/slide60.xml.rels><?xml version="1.0" encoding="UTF-8" standalone="yes"?>
<Relationships xmlns="http://schemas.openxmlformats.org/package/2006/relationships"><Relationship Id="rId8" Type="http://schemas.openxmlformats.org/officeDocument/2006/relationships/tags" Target="../tags/tag649.xml"/><Relationship Id="rId13" Type="http://schemas.openxmlformats.org/officeDocument/2006/relationships/tags" Target="../tags/tag654.xml"/><Relationship Id="rId18" Type="http://schemas.openxmlformats.org/officeDocument/2006/relationships/tags" Target="../tags/tag659.xml"/><Relationship Id="rId26" Type="http://schemas.openxmlformats.org/officeDocument/2006/relationships/tags" Target="../tags/tag667.xml"/><Relationship Id="rId39" Type="http://schemas.openxmlformats.org/officeDocument/2006/relationships/oleObject" Target="../embeddings/oleObject10.bin"/><Relationship Id="rId3" Type="http://schemas.openxmlformats.org/officeDocument/2006/relationships/tags" Target="../tags/tag644.xml"/><Relationship Id="rId21" Type="http://schemas.openxmlformats.org/officeDocument/2006/relationships/tags" Target="../tags/tag662.xml"/><Relationship Id="rId34" Type="http://schemas.openxmlformats.org/officeDocument/2006/relationships/tags" Target="../tags/tag675.xml"/><Relationship Id="rId42" Type="http://schemas.openxmlformats.org/officeDocument/2006/relationships/image" Target="../media/image7.emf"/><Relationship Id="rId7" Type="http://schemas.openxmlformats.org/officeDocument/2006/relationships/tags" Target="../tags/tag648.xml"/><Relationship Id="rId12" Type="http://schemas.openxmlformats.org/officeDocument/2006/relationships/tags" Target="../tags/tag653.xml"/><Relationship Id="rId17" Type="http://schemas.openxmlformats.org/officeDocument/2006/relationships/tags" Target="../tags/tag658.xml"/><Relationship Id="rId25" Type="http://schemas.openxmlformats.org/officeDocument/2006/relationships/tags" Target="../tags/tag666.xml"/><Relationship Id="rId33" Type="http://schemas.openxmlformats.org/officeDocument/2006/relationships/tags" Target="../tags/tag674.xml"/><Relationship Id="rId38" Type="http://schemas.openxmlformats.org/officeDocument/2006/relationships/notesSlide" Target="../notesSlides/notesSlide54.xml"/><Relationship Id="rId2" Type="http://schemas.openxmlformats.org/officeDocument/2006/relationships/tags" Target="../tags/tag643.xml"/><Relationship Id="rId16" Type="http://schemas.openxmlformats.org/officeDocument/2006/relationships/tags" Target="../tags/tag657.xml"/><Relationship Id="rId20" Type="http://schemas.openxmlformats.org/officeDocument/2006/relationships/tags" Target="../tags/tag661.xml"/><Relationship Id="rId29" Type="http://schemas.openxmlformats.org/officeDocument/2006/relationships/tags" Target="../tags/tag670.xml"/><Relationship Id="rId41" Type="http://schemas.openxmlformats.org/officeDocument/2006/relationships/image" Target="../media/image8.emf"/><Relationship Id="rId1" Type="http://schemas.openxmlformats.org/officeDocument/2006/relationships/vmlDrawing" Target="../drawings/vmlDrawing7.vml"/><Relationship Id="rId6" Type="http://schemas.openxmlformats.org/officeDocument/2006/relationships/tags" Target="../tags/tag647.xml"/><Relationship Id="rId11" Type="http://schemas.openxmlformats.org/officeDocument/2006/relationships/tags" Target="../tags/tag652.xml"/><Relationship Id="rId24" Type="http://schemas.openxmlformats.org/officeDocument/2006/relationships/tags" Target="../tags/tag665.xml"/><Relationship Id="rId32" Type="http://schemas.openxmlformats.org/officeDocument/2006/relationships/tags" Target="../tags/tag673.xml"/><Relationship Id="rId37" Type="http://schemas.openxmlformats.org/officeDocument/2006/relationships/slideLayout" Target="../slideLayouts/slideLayout5.xml"/><Relationship Id="rId40" Type="http://schemas.openxmlformats.org/officeDocument/2006/relationships/image" Target="../media/image14.wmf"/><Relationship Id="rId5" Type="http://schemas.openxmlformats.org/officeDocument/2006/relationships/tags" Target="../tags/tag646.xml"/><Relationship Id="rId15" Type="http://schemas.openxmlformats.org/officeDocument/2006/relationships/tags" Target="../tags/tag656.xml"/><Relationship Id="rId23" Type="http://schemas.openxmlformats.org/officeDocument/2006/relationships/tags" Target="../tags/tag664.xml"/><Relationship Id="rId28" Type="http://schemas.openxmlformats.org/officeDocument/2006/relationships/tags" Target="../tags/tag669.xml"/><Relationship Id="rId36" Type="http://schemas.openxmlformats.org/officeDocument/2006/relationships/tags" Target="../tags/tag677.xml"/><Relationship Id="rId10" Type="http://schemas.openxmlformats.org/officeDocument/2006/relationships/tags" Target="../tags/tag651.xml"/><Relationship Id="rId19" Type="http://schemas.openxmlformats.org/officeDocument/2006/relationships/tags" Target="../tags/tag660.xml"/><Relationship Id="rId31" Type="http://schemas.openxmlformats.org/officeDocument/2006/relationships/tags" Target="../tags/tag672.xml"/><Relationship Id="rId4" Type="http://schemas.openxmlformats.org/officeDocument/2006/relationships/tags" Target="../tags/tag645.xml"/><Relationship Id="rId9" Type="http://schemas.openxmlformats.org/officeDocument/2006/relationships/tags" Target="../tags/tag650.xml"/><Relationship Id="rId14" Type="http://schemas.openxmlformats.org/officeDocument/2006/relationships/tags" Target="../tags/tag655.xml"/><Relationship Id="rId22" Type="http://schemas.openxmlformats.org/officeDocument/2006/relationships/tags" Target="../tags/tag663.xml"/><Relationship Id="rId27" Type="http://schemas.openxmlformats.org/officeDocument/2006/relationships/tags" Target="../tags/tag668.xml"/><Relationship Id="rId30" Type="http://schemas.openxmlformats.org/officeDocument/2006/relationships/tags" Target="../tags/tag671.xml"/><Relationship Id="rId35" Type="http://schemas.openxmlformats.org/officeDocument/2006/relationships/tags" Target="../tags/tag676.xml"/></Relationships>
</file>

<file path=ppt/slides/_rels/slide61.xml.rels><?xml version="1.0" encoding="UTF-8" standalone="yes"?>
<Relationships xmlns="http://schemas.openxmlformats.org/package/2006/relationships"><Relationship Id="rId3" Type="http://schemas.openxmlformats.org/officeDocument/2006/relationships/tags" Target="../tags/tag680.xml"/><Relationship Id="rId2" Type="http://schemas.openxmlformats.org/officeDocument/2006/relationships/tags" Target="../tags/tag679.xml"/><Relationship Id="rId1" Type="http://schemas.openxmlformats.org/officeDocument/2006/relationships/tags" Target="../tags/tag678.xml"/><Relationship Id="rId4"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82.xml"/><Relationship Id="rId1" Type="http://schemas.openxmlformats.org/officeDocument/2006/relationships/tags" Target="../tags/tag68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84.xml"/><Relationship Id="rId1" Type="http://schemas.openxmlformats.org/officeDocument/2006/relationships/tags" Target="../tags/tag683.xml"/></Relationships>
</file>

<file path=ppt/slides/_rels/slide64.xml.rels><?xml version="1.0" encoding="UTF-8" standalone="yes"?>
<Relationships xmlns="http://schemas.openxmlformats.org/package/2006/relationships"><Relationship Id="rId3" Type="http://schemas.openxmlformats.org/officeDocument/2006/relationships/tags" Target="../tags/tag687.xml"/><Relationship Id="rId2" Type="http://schemas.openxmlformats.org/officeDocument/2006/relationships/tags" Target="../tags/tag686.xml"/><Relationship Id="rId1" Type="http://schemas.openxmlformats.org/officeDocument/2006/relationships/tags" Target="../tags/tag685.xm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tags" Target="../tags/tag695.xml"/><Relationship Id="rId13" Type="http://schemas.openxmlformats.org/officeDocument/2006/relationships/tags" Target="../tags/tag700.xml"/><Relationship Id="rId18" Type="http://schemas.openxmlformats.org/officeDocument/2006/relationships/tags" Target="../tags/tag705.xml"/><Relationship Id="rId26" Type="http://schemas.openxmlformats.org/officeDocument/2006/relationships/tags" Target="../tags/tag713.xml"/><Relationship Id="rId3" Type="http://schemas.openxmlformats.org/officeDocument/2006/relationships/tags" Target="../tags/tag690.xml"/><Relationship Id="rId21" Type="http://schemas.openxmlformats.org/officeDocument/2006/relationships/tags" Target="../tags/tag708.xml"/><Relationship Id="rId34" Type="http://schemas.openxmlformats.org/officeDocument/2006/relationships/tags" Target="../tags/tag721.xml"/><Relationship Id="rId7" Type="http://schemas.openxmlformats.org/officeDocument/2006/relationships/tags" Target="../tags/tag694.xml"/><Relationship Id="rId12" Type="http://schemas.openxmlformats.org/officeDocument/2006/relationships/tags" Target="../tags/tag699.xml"/><Relationship Id="rId17" Type="http://schemas.openxmlformats.org/officeDocument/2006/relationships/tags" Target="../tags/tag704.xml"/><Relationship Id="rId25" Type="http://schemas.openxmlformats.org/officeDocument/2006/relationships/tags" Target="../tags/tag712.xml"/><Relationship Id="rId33" Type="http://schemas.openxmlformats.org/officeDocument/2006/relationships/tags" Target="../tags/tag720.xml"/><Relationship Id="rId38" Type="http://schemas.openxmlformats.org/officeDocument/2006/relationships/image" Target="../media/image7.emf"/><Relationship Id="rId2" Type="http://schemas.openxmlformats.org/officeDocument/2006/relationships/tags" Target="../tags/tag689.xml"/><Relationship Id="rId16" Type="http://schemas.openxmlformats.org/officeDocument/2006/relationships/tags" Target="../tags/tag703.xml"/><Relationship Id="rId20" Type="http://schemas.openxmlformats.org/officeDocument/2006/relationships/tags" Target="../tags/tag707.xml"/><Relationship Id="rId29" Type="http://schemas.openxmlformats.org/officeDocument/2006/relationships/tags" Target="../tags/tag716.xml"/><Relationship Id="rId1" Type="http://schemas.openxmlformats.org/officeDocument/2006/relationships/tags" Target="../tags/tag688.xml"/><Relationship Id="rId6" Type="http://schemas.openxmlformats.org/officeDocument/2006/relationships/tags" Target="../tags/tag693.xml"/><Relationship Id="rId11" Type="http://schemas.openxmlformats.org/officeDocument/2006/relationships/tags" Target="../tags/tag698.xml"/><Relationship Id="rId24" Type="http://schemas.openxmlformats.org/officeDocument/2006/relationships/tags" Target="../tags/tag711.xml"/><Relationship Id="rId32" Type="http://schemas.openxmlformats.org/officeDocument/2006/relationships/tags" Target="../tags/tag719.xml"/><Relationship Id="rId37" Type="http://schemas.openxmlformats.org/officeDocument/2006/relationships/image" Target="../media/image8.emf"/><Relationship Id="rId5" Type="http://schemas.openxmlformats.org/officeDocument/2006/relationships/tags" Target="../tags/tag692.xml"/><Relationship Id="rId15" Type="http://schemas.openxmlformats.org/officeDocument/2006/relationships/tags" Target="../tags/tag702.xml"/><Relationship Id="rId23" Type="http://schemas.openxmlformats.org/officeDocument/2006/relationships/tags" Target="../tags/tag710.xml"/><Relationship Id="rId28" Type="http://schemas.openxmlformats.org/officeDocument/2006/relationships/tags" Target="../tags/tag715.xml"/><Relationship Id="rId36" Type="http://schemas.openxmlformats.org/officeDocument/2006/relationships/notesSlide" Target="../notesSlides/notesSlide56.xml"/><Relationship Id="rId10" Type="http://schemas.openxmlformats.org/officeDocument/2006/relationships/tags" Target="../tags/tag697.xml"/><Relationship Id="rId19" Type="http://schemas.openxmlformats.org/officeDocument/2006/relationships/tags" Target="../tags/tag706.xml"/><Relationship Id="rId31" Type="http://schemas.openxmlformats.org/officeDocument/2006/relationships/tags" Target="../tags/tag718.xml"/><Relationship Id="rId4" Type="http://schemas.openxmlformats.org/officeDocument/2006/relationships/tags" Target="../tags/tag691.xml"/><Relationship Id="rId9" Type="http://schemas.openxmlformats.org/officeDocument/2006/relationships/tags" Target="../tags/tag696.xml"/><Relationship Id="rId14" Type="http://schemas.openxmlformats.org/officeDocument/2006/relationships/tags" Target="../tags/tag701.xml"/><Relationship Id="rId22" Type="http://schemas.openxmlformats.org/officeDocument/2006/relationships/tags" Target="../tags/tag709.xml"/><Relationship Id="rId27" Type="http://schemas.openxmlformats.org/officeDocument/2006/relationships/tags" Target="../tags/tag714.xml"/><Relationship Id="rId30" Type="http://schemas.openxmlformats.org/officeDocument/2006/relationships/tags" Target="../tags/tag717.xml"/><Relationship Id="rId35"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8" Type="http://schemas.openxmlformats.org/officeDocument/2006/relationships/tags" Target="../tags/tag729.xml"/><Relationship Id="rId13" Type="http://schemas.openxmlformats.org/officeDocument/2006/relationships/tags" Target="../tags/tag734.xml"/><Relationship Id="rId18" Type="http://schemas.openxmlformats.org/officeDocument/2006/relationships/tags" Target="../tags/tag739.xml"/><Relationship Id="rId26" Type="http://schemas.openxmlformats.org/officeDocument/2006/relationships/tags" Target="../tags/tag747.xml"/><Relationship Id="rId3" Type="http://schemas.openxmlformats.org/officeDocument/2006/relationships/tags" Target="../tags/tag724.xml"/><Relationship Id="rId21" Type="http://schemas.openxmlformats.org/officeDocument/2006/relationships/tags" Target="../tags/tag742.xml"/><Relationship Id="rId34" Type="http://schemas.openxmlformats.org/officeDocument/2006/relationships/slideLayout" Target="../slideLayouts/slideLayout5.xml"/><Relationship Id="rId7" Type="http://schemas.openxmlformats.org/officeDocument/2006/relationships/tags" Target="../tags/tag728.xml"/><Relationship Id="rId12" Type="http://schemas.openxmlformats.org/officeDocument/2006/relationships/tags" Target="../tags/tag733.xml"/><Relationship Id="rId17" Type="http://schemas.openxmlformats.org/officeDocument/2006/relationships/tags" Target="../tags/tag738.xml"/><Relationship Id="rId25" Type="http://schemas.openxmlformats.org/officeDocument/2006/relationships/tags" Target="../tags/tag746.xml"/><Relationship Id="rId33" Type="http://schemas.openxmlformats.org/officeDocument/2006/relationships/tags" Target="../tags/tag754.xml"/><Relationship Id="rId2" Type="http://schemas.openxmlformats.org/officeDocument/2006/relationships/tags" Target="../tags/tag723.xml"/><Relationship Id="rId16" Type="http://schemas.openxmlformats.org/officeDocument/2006/relationships/tags" Target="../tags/tag737.xml"/><Relationship Id="rId20" Type="http://schemas.openxmlformats.org/officeDocument/2006/relationships/tags" Target="../tags/tag741.xml"/><Relationship Id="rId29" Type="http://schemas.openxmlformats.org/officeDocument/2006/relationships/tags" Target="../tags/tag750.xml"/><Relationship Id="rId1" Type="http://schemas.openxmlformats.org/officeDocument/2006/relationships/tags" Target="../tags/tag722.xml"/><Relationship Id="rId6" Type="http://schemas.openxmlformats.org/officeDocument/2006/relationships/tags" Target="../tags/tag727.xml"/><Relationship Id="rId11" Type="http://schemas.openxmlformats.org/officeDocument/2006/relationships/tags" Target="../tags/tag732.xml"/><Relationship Id="rId24" Type="http://schemas.openxmlformats.org/officeDocument/2006/relationships/tags" Target="../tags/tag745.xml"/><Relationship Id="rId32" Type="http://schemas.openxmlformats.org/officeDocument/2006/relationships/tags" Target="../tags/tag753.xml"/><Relationship Id="rId37" Type="http://schemas.openxmlformats.org/officeDocument/2006/relationships/image" Target="../media/image7.emf"/><Relationship Id="rId5" Type="http://schemas.openxmlformats.org/officeDocument/2006/relationships/tags" Target="../tags/tag726.xml"/><Relationship Id="rId15" Type="http://schemas.openxmlformats.org/officeDocument/2006/relationships/tags" Target="../tags/tag736.xml"/><Relationship Id="rId23" Type="http://schemas.openxmlformats.org/officeDocument/2006/relationships/tags" Target="../tags/tag744.xml"/><Relationship Id="rId28" Type="http://schemas.openxmlformats.org/officeDocument/2006/relationships/tags" Target="../tags/tag749.xml"/><Relationship Id="rId36" Type="http://schemas.openxmlformats.org/officeDocument/2006/relationships/image" Target="../media/image8.emf"/><Relationship Id="rId10" Type="http://schemas.openxmlformats.org/officeDocument/2006/relationships/tags" Target="../tags/tag731.xml"/><Relationship Id="rId19" Type="http://schemas.openxmlformats.org/officeDocument/2006/relationships/tags" Target="../tags/tag740.xml"/><Relationship Id="rId31" Type="http://schemas.openxmlformats.org/officeDocument/2006/relationships/tags" Target="../tags/tag752.xml"/><Relationship Id="rId4" Type="http://schemas.openxmlformats.org/officeDocument/2006/relationships/tags" Target="../tags/tag725.xml"/><Relationship Id="rId9" Type="http://schemas.openxmlformats.org/officeDocument/2006/relationships/tags" Target="../tags/tag730.xml"/><Relationship Id="rId14" Type="http://schemas.openxmlformats.org/officeDocument/2006/relationships/tags" Target="../tags/tag735.xml"/><Relationship Id="rId22" Type="http://schemas.openxmlformats.org/officeDocument/2006/relationships/tags" Target="../tags/tag743.xml"/><Relationship Id="rId27" Type="http://schemas.openxmlformats.org/officeDocument/2006/relationships/tags" Target="../tags/tag748.xml"/><Relationship Id="rId30" Type="http://schemas.openxmlformats.org/officeDocument/2006/relationships/tags" Target="../tags/tag751.xml"/><Relationship Id="rId35" Type="http://schemas.openxmlformats.org/officeDocument/2006/relationships/notesSlide" Target="../notesSlides/notesSlide57.xml"/></Relationships>
</file>

<file path=ppt/slides/_rels/slide67.xml.rels><?xml version="1.0" encoding="UTF-8" standalone="yes"?>
<Relationships xmlns="http://schemas.openxmlformats.org/package/2006/relationships"><Relationship Id="rId8" Type="http://schemas.openxmlformats.org/officeDocument/2006/relationships/tags" Target="../tags/tag761.xml"/><Relationship Id="rId13" Type="http://schemas.openxmlformats.org/officeDocument/2006/relationships/tags" Target="../tags/tag766.xml"/><Relationship Id="rId18" Type="http://schemas.openxmlformats.org/officeDocument/2006/relationships/tags" Target="../tags/tag771.xml"/><Relationship Id="rId26" Type="http://schemas.openxmlformats.org/officeDocument/2006/relationships/tags" Target="../tags/tag779.xml"/><Relationship Id="rId39" Type="http://schemas.openxmlformats.org/officeDocument/2006/relationships/oleObject" Target="../embeddings/oleObject11.bin"/><Relationship Id="rId3" Type="http://schemas.openxmlformats.org/officeDocument/2006/relationships/tags" Target="../tags/tag756.xml"/><Relationship Id="rId21" Type="http://schemas.openxmlformats.org/officeDocument/2006/relationships/tags" Target="../tags/tag774.xml"/><Relationship Id="rId34" Type="http://schemas.openxmlformats.org/officeDocument/2006/relationships/tags" Target="../tags/tag787.xml"/><Relationship Id="rId42" Type="http://schemas.openxmlformats.org/officeDocument/2006/relationships/image" Target="../media/image7.emf"/><Relationship Id="rId7" Type="http://schemas.openxmlformats.org/officeDocument/2006/relationships/tags" Target="../tags/tag760.xml"/><Relationship Id="rId12" Type="http://schemas.openxmlformats.org/officeDocument/2006/relationships/tags" Target="../tags/tag765.xml"/><Relationship Id="rId17" Type="http://schemas.openxmlformats.org/officeDocument/2006/relationships/tags" Target="../tags/tag770.xml"/><Relationship Id="rId25" Type="http://schemas.openxmlformats.org/officeDocument/2006/relationships/tags" Target="../tags/tag778.xml"/><Relationship Id="rId33" Type="http://schemas.openxmlformats.org/officeDocument/2006/relationships/tags" Target="../tags/tag786.xml"/><Relationship Id="rId38" Type="http://schemas.openxmlformats.org/officeDocument/2006/relationships/notesSlide" Target="../notesSlides/notesSlide58.xml"/><Relationship Id="rId2" Type="http://schemas.openxmlformats.org/officeDocument/2006/relationships/tags" Target="../tags/tag755.xml"/><Relationship Id="rId16" Type="http://schemas.openxmlformats.org/officeDocument/2006/relationships/tags" Target="../tags/tag769.xml"/><Relationship Id="rId20" Type="http://schemas.openxmlformats.org/officeDocument/2006/relationships/tags" Target="../tags/tag773.xml"/><Relationship Id="rId29" Type="http://schemas.openxmlformats.org/officeDocument/2006/relationships/tags" Target="../tags/tag782.xml"/><Relationship Id="rId41" Type="http://schemas.openxmlformats.org/officeDocument/2006/relationships/image" Target="../media/image8.emf"/><Relationship Id="rId1" Type="http://schemas.openxmlformats.org/officeDocument/2006/relationships/vmlDrawing" Target="../drawings/vmlDrawing8.vml"/><Relationship Id="rId6" Type="http://schemas.openxmlformats.org/officeDocument/2006/relationships/tags" Target="../tags/tag759.xml"/><Relationship Id="rId11" Type="http://schemas.openxmlformats.org/officeDocument/2006/relationships/tags" Target="../tags/tag764.xml"/><Relationship Id="rId24" Type="http://schemas.openxmlformats.org/officeDocument/2006/relationships/tags" Target="../tags/tag777.xml"/><Relationship Id="rId32" Type="http://schemas.openxmlformats.org/officeDocument/2006/relationships/tags" Target="../tags/tag785.xml"/><Relationship Id="rId37" Type="http://schemas.openxmlformats.org/officeDocument/2006/relationships/slideLayout" Target="../slideLayouts/slideLayout2.xml"/><Relationship Id="rId40" Type="http://schemas.openxmlformats.org/officeDocument/2006/relationships/image" Target="../media/image15.wmf"/><Relationship Id="rId5" Type="http://schemas.openxmlformats.org/officeDocument/2006/relationships/tags" Target="../tags/tag758.xml"/><Relationship Id="rId15" Type="http://schemas.openxmlformats.org/officeDocument/2006/relationships/tags" Target="../tags/tag768.xml"/><Relationship Id="rId23" Type="http://schemas.openxmlformats.org/officeDocument/2006/relationships/tags" Target="../tags/tag776.xml"/><Relationship Id="rId28" Type="http://schemas.openxmlformats.org/officeDocument/2006/relationships/tags" Target="../tags/tag781.xml"/><Relationship Id="rId36" Type="http://schemas.openxmlformats.org/officeDocument/2006/relationships/tags" Target="../tags/tag789.xml"/><Relationship Id="rId10" Type="http://schemas.openxmlformats.org/officeDocument/2006/relationships/tags" Target="../tags/tag763.xml"/><Relationship Id="rId19" Type="http://schemas.openxmlformats.org/officeDocument/2006/relationships/tags" Target="../tags/tag772.xml"/><Relationship Id="rId31" Type="http://schemas.openxmlformats.org/officeDocument/2006/relationships/tags" Target="../tags/tag784.xml"/><Relationship Id="rId4" Type="http://schemas.openxmlformats.org/officeDocument/2006/relationships/tags" Target="../tags/tag757.xml"/><Relationship Id="rId9" Type="http://schemas.openxmlformats.org/officeDocument/2006/relationships/tags" Target="../tags/tag762.xml"/><Relationship Id="rId14" Type="http://schemas.openxmlformats.org/officeDocument/2006/relationships/tags" Target="../tags/tag767.xml"/><Relationship Id="rId22" Type="http://schemas.openxmlformats.org/officeDocument/2006/relationships/tags" Target="../tags/tag775.xml"/><Relationship Id="rId27" Type="http://schemas.openxmlformats.org/officeDocument/2006/relationships/tags" Target="../tags/tag780.xml"/><Relationship Id="rId30" Type="http://schemas.openxmlformats.org/officeDocument/2006/relationships/tags" Target="../tags/tag783.xml"/><Relationship Id="rId35" Type="http://schemas.openxmlformats.org/officeDocument/2006/relationships/tags" Target="../tags/tag788.xml"/></Relationships>
</file>

<file path=ppt/slides/_rels/slide68.xml.rels><?xml version="1.0" encoding="UTF-8" standalone="yes"?>
<Relationships xmlns="http://schemas.openxmlformats.org/package/2006/relationships"><Relationship Id="rId8" Type="http://schemas.openxmlformats.org/officeDocument/2006/relationships/tags" Target="../tags/tag796.xml"/><Relationship Id="rId13" Type="http://schemas.openxmlformats.org/officeDocument/2006/relationships/tags" Target="../tags/tag801.xml"/><Relationship Id="rId18" Type="http://schemas.openxmlformats.org/officeDocument/2006/relationships/tags" Target="../tags/tag806.xml"/><Relationship Id="rId26" Type="http://schemas.openxmlformats.org/officeDocument/2006/relationships/tags" Target="../tags/tag814.xml"/><Relationship Id="rId39" Type="http://schemas.openxmlformats.org/officeDocument/2006/relationships/oleObject" Target="../embeddings/oleObject12.bin"/><Relationship Id="rId3" Type="http://schemas.openxmlformats.org/officeDocument/2006/relationships/tags" Target="../tags/tag791.xml"/><Relationship Id="rId21" Type="http://schemas.openxmlformats.org/officeDocument/2006/relationships/tags" Target="../tags/tag809.xml"/><Relationship Id="rId34" Type="http://schemas.openxmlformats.org/officeDocument/2006/relationships/tags" Target="../tags/tag822.xml"/><Relationship Id="rId42" Type="http://schemas.openxmlformats.org/officeDocument/2006/relationships/image" Target="../media/image7.emf"/><Relationship Id="rId7" Type="http://schemas.openxmlformats.org/officeDocument/2006/relationships/tags" Target="../tags/tag795.xml"/><Relationship Id="rId12" Type="http://schemas.openxmlformats.org/officeDocument/2006/relationships/tags" Target="../tags/tag800.xml"/><Relationship Id="rId17" Type="http://schemas.openxmlformats.org/officeDocument/2006/relationships/tags" Target="../tags/tag805.xml"/><Relationship Id="rId25" Type="http://schemas.openxmlformats.org/officeDocument/2006/relationships/tags" Target="../tags/tag813.xml"/><Relationship Id="rId33" Type="http://schemas.openxmlformats.org/officeDocument/2006/relationships/tags" Target="../tags/tag821.xml"/><Relationship Id="rId38" Type="http://schemas.openxmlformats.org/officeDocument/2006/relationships/notesSlide" Target="../notesSlides/notesSlide59.xml"/><Relationship Id="rId2" Type="http://schemas.openxmlformats.org/officeDocument/2006/relationships/tags" Target="../tags/tag790.xml"/><Relationship Id="rId16" Type="http://schemas.openxmlformats.org/officeDocument/2006/relationships/tags" Target="../tags/tag804.xml"/><Relationship Id="rId20" Type="http://schemas.openxmlformats.org/officeDocument/2006/relationships/tags" Target="../tags/tag808.xml"/><Relationship Id="rId29" Type="http://schemas.openxmlformats.org/officeDocument/2006/relationships/tags" Target="../tags/tag817.xml"/><Relationship Id="rId41" Type="http://schemas.openxmlformats.org/officeDocument/2006/relationships/image" Target="../media/image8.emf"/><Relationship Id="rId1" Type="http://schemas.openxmlformats.org/officeDocument/2006/relationships/vmlDrawing" Target="../drawings/vmlDrawing9.vml"/><Relationship Id="rId6" Type="http://schemas.openxmlformats.org/officeDocument/2006/relationships/tags" Target="../tags/tag794.xml"/><Relationship Id="rId11" Type="http://schemas.openxmlformats.org/officeDocument/2006/relationships/tags" Target="../tags/tag799.xml"/><Relationship Id="rId24" Type="http://schemas.openxmlformats.org/officeDocument/2006/relationships/tags" Target="../tags/tag812.xml"/><Relationship Id="rId32" Type="http://schemas.openxmlformats.org/officeDocument/2006/relationships/tags" Target="../tags/tag820.xml"/><Relationship Id="rId37" Type="http://schemas.openxmlformats.org/officeDocument/2006/relationships/slideLayout" Target="../slideLayouts/slideLayout2.xml"/><Relationship Id="rId40" Type="http://schemas.openxmlformats.org/officeDocument/2006/relationships/image" Target="../media/image15.wmf"/><Relationship Id="rId5" Type="http://schemas.openxmlformats.org/officeDocument/2006/relationships/tags" Target="../tags/tag793.xml"/><Relationship Id="rId15" Type="http://schemas.openxmlformats.org/officeDocument/2006/relationships/tags" Target="../tags/tag803.xml"/><Relationship Id="rId23" Type="http://schemas.openxmlformats.org/officeDocument/2006/relationships/tags" Target="../tags/tag811.xml"/><Relationship Id="rId28" Type="http://schemas.openxmlformats.org/officeDocument/2006/relationships/tags" Target="../tags/tag816.xml"/><Relationship Id="rId36" Type="http://schemas.openxmlformats.org/officeDocument/2006/relationships/tags" Target="../tags/tag824.xml"/><Relationship Id="rId10" Type="http://schemas.openxmlformats.org/officeDocument/2006/relationships/tags" Target="../tags/tag798.xml"/><Relationship Id="rId19" Type="http://schemas.openxmlformats.org/officeDocument/2006/relationships/tags" Target="../tags/tag807.xml"/><Relationship Id="rId31" Type="http://schemas.openxmlformats.org/officeDocument/2006/relationships/tags" Target="../tags/tag819.xml"/><Relationship Id="rId4" Type="http://schemas.openxmlformats.org/officeDocument/2006/relationships/tags" Target="../tags/tag792.xml"/><Relationship Id="rId9" Type="http://schemas.openxmlformats.org/officeDocument/2006/relationships/tags" Target="../tags/tag797.xml"/><Relationship Id="rId14" Type="http://schemas.openxmlformats.org/officeDocument/2006/relationships/tags" Target="../tags/tag802.xml"/><Relationship Id="rId22" Type="http://schemas.openxmlformats.org/officeDocument/2006/relationships/tags" Target="../tags/tag810.xml"/><Relationship Id="rId27" Type="http://schemas.openxmlformats.org/officeDocument/2006/relationships/tags" Target="../tags/tag815.xml"/><Relationship Id="rId30" Type="http://schemas.openxmlformats.org/officeDocument/2006/relationships/tags" Target="../tags/tag818.xml"/><Relationship Id="rId35" Type="http://schemas.openxmlformats.org/officeDocument/2006/relationships/tags" Target="../tags/tag823.xml"/></Relationships>
</file>

<file path=ppt/slides/_rels/slide69.xml.rels><?xml version="1.0" encoding="UTF-8" standalone="yes"?>
<Relationships xmlns="http://schemas.openxmlformats.org/package/2006/relationships"><Relationship Id="rId8" Type="http://schemas.openxmlformats.org/officeDocument/2006/relationships/tags" Target="../tags/tag831.xml"/><Relationship Id="rId13" Type="http://schemas.openxmlformats.org/officeDocument/2006/relationships/tags" Target="../tags/tag836.xml"/><Relationship Id="rId18" Type="http://schemas.openxmlformats.org/officeDocument/2006/relationships/tags" Target="../tags/tag841.xml"/><Relationship Id="rId26" Type="http://schemas.openxmlformats.org/officeDocument/2006/relationships/tags" Target="../tags/tag849.xml"/><Relationship Id="rId39" Type="http://schemas.openxmlformats.org/officeDocument/2006/relationships/image" Target="../media/image16.wmf"/><Relationship Id="rId3" Type="http://schemas.openxmlformats.org/officeDocument/2006/relationships/tags" Target="../tags/tag826.xml"/><Relationship Id="rId21" Type="http://schemas.openxmlformats.org/officeDocument/2006/relationships/tags" Target="../tags/tag844.xml"/><Relationship Id="rId34" Type="http://schemas.openxmlformats.org/officeDocument/2006/relationships/tags" Target="../tags/tag857.xml"/><Relationship Id="rId7" Type="http://schemas.openxmlformats.org/officeDocument/2006/relationships/tags" Target="../tags/tag830.xml"/><Relationship Id="rId12" Type="http://schemas.openxmlformats.org/officeDocument/2006/relationships/tags" Target="../tags/tag835.xml"/><Relationship Id="rId17" Type="http://schemas.openxmlformats.org/officeDocument/2006/relationships/tags" Target="../tags/tag840.xml"/><Relationship Id="rId25" Type="http://schemas.openxmlformats.org/officeDocument/2006/relationships/tags" Target="../tags/tag848.xml"/><Relationship Id="rId33" Type="http://schemas.openxmlformats.org/officeDocument/2006/relationships/tags" Target="../tags/tag856.xml"/><Relationship Id="rId38" Type="http://schemas.openxmlformats.org/officeDocument/2006/relationships/oleObject" Target="../embeddings/oleObject13.bin"/><Relationship Id="rId2" Type="http://schemas.openxmlformats.org/officeDocument/2006/relationships/tags" Target="../tags/tag825.xml"/><Relationship Id="rId16" Type="http://schemas.openxmlformats.org/officeDocument/2006/relationships/tags" Target="../tags/tag839.xml"/><Relationship Id="rId20" Type="http://schemas.openxmlformats.org/officeDocument/2006/relationships/tags" Target="../tags/tag843.xml"/><Relationship Id="rId29" Type="http://schemas.openxmlformats.org/officeDocument/2006/relationships/tags" Target="../tags/tag852.xml"/><Relationship Id="rId41" Type="http://schemas.openxmlformats.org/officeDocument/2006/relationships/image" Target="../media/image7.emf"/><Relationship Id="rId1" Type="http://schemas.openxmlformats.org/officeDocument/2006/relationships/vmlDrawing" Target="../drawings/vmlDrawing10.vml"/><Relationship Id="rId6" Type="http://schemas.openxmlformats.org/officeDocument/2006/relationships/tags" Target="../tags/tag829.xml"/><Relationship Id="rId11" Type="http://schemas.openxmlformats.org/officeDocument/2006/relationships/tags" Target="../tags/tag834.xml"/><Relationship Id="rId24" Type="http://schemas.openxmlformats.org/officeDocument/2006/relationships/tags" Target="../tags/tag847.xml"/><Relationship Id="rId32" Type="http://schemas.openxmlformats.org/officeDocument/2006/relationships/tags" Target="../tags/tag855.xml"/><Relationship Id="rId37" Type="http://schemas.openxmlformats.org/officeDocument/2006/relationships/notesSlide" Target="../notesSlides/notesSlide60.xml"/><Relationship Id="rId40" Type="http://schemas.openxmlformats.org/officeDocument/2006/relationships/image" Target="../media/image8.emf"/><Relationship Id="rId5" Type="http://schemas.openxmlformats.org/officeDocument/2006/relationships/tags" Target="../tags/tag828.xml"/><Relationship Id="rId15" Type="http://schemas.openxmlformats.org/officeDocument/2006/relationships/tags" Target="../tags/tag838.xml"/><Relationship Id="rId23" Type="http://schemas.openxmlformats.org/officeDocument/2006/relationships/tags" Target="../tags/tag846.xml"/><Relationship Id="rId28" Type="http://schemas.openxmlformats.org/officeDocument/2006/relationships/tags" Target="../tags/tag851.xml"/><Relationship Id="rId36" Type="http://schemas.openxmlformats.org/officeDocument/2006/relationships/slideLayout" Target="../slideLayouts/slideLayout2.xml"/><Relationship Id="rId10" Type="http://schemas.openxmlformats.org/officeDocument/2006/relationships/tags" Target="../tags/tag833.xml"/><Relationship Id="rId19" Type="http://schemas.openxmlformats.org/officeDocument/2006/relationships/tags" Target="../tags/tag842.xml"/><Relationship Id="rId31" Type="http://schemas.openxmlformats.org/officeDocument/2006/relationships/tags" Target="../tags/tag854.xml"/><Relationship Id="rId4" Type="http://schemas.openxmlformats.org/officeDocument/2006/relationships/tags" Target="../tags/tag827.xml"/><Relationship Id="rId9" Type="http://schemas.openxmlformats.org/officeDocument/2006/relationships/tags" Target="../tags/tag832.xml"/><Relationship Id="rId14" Type="http://schemas.openxmlformats.org/officeDocument/2006/relationships/tags" Target="../tags/tag837.xml"/><Relationship Id="rId22" Type="http://schemas.openxmlformats.org/officeDocument/2006/relationships/tags" Target="../tags/tag845.xml"/><Relationship Id="rId27" Type="http://schemas.openxmlformats.org/officeDocument/2006/relationships/tags" Target="../tags/tag850.xml"/><Relationship Id="rId30" Type="http://schemas.openxmlformats.org/officeDocument/2006/relationships/tags" Target="../tags/tag853.xml"/><Relationship Id="rId35" Type="http://schemas.openxmlformats.org/officeDocument/2006/relationships/tags" Target="../tags/tag858.xml"/></Relationships>
</file>

<file path=ppt/slides/_rels/slide7.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7.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3.xml"/><Relationship Id="rId5" Type="http://schemas.openxmlformats.org/officeDocument/2006/relationships/tags" Target="../tags/tag56.xml"/><Relationship Id="rId4" Type="http://schemas.openxmlformats.org/officeDocument/2006/relationships/tags" Target="../tags/tag55.xml"/></Relationships>
</file>

<file path=ppt/slides/_rels/slide70.xml.rels><?xml version="1.0" encoding="UTF-8" standalone="yes"?>
<Relationships xmlns="http://schemas.openxmlformats.org/package/2006/relationships"><Relationship Id="rId13" Type="http://schemas.openxmlformats.org/officeDocument/2006/relationships/tags" Target="../tags/tag871.xml"/><Relationship Id="rId18" Type="http://schemas.openxmlformats.org/officeDocument/2006/relationships/tags" Target="../tags/tag876.xml"/><Relationship Id="rId26" Type="http://schemas.openxmlformats.org/officeDocument/2006/relationships/tags" Target="../tags/tag884.xml"/><Relationship Id="rId39" Type="http://schemas.openxmlformats.org/officeDocument/2006/relationships/tags" Target="../tags/tag897.xml"/><Relationship Id="rId3" Type="http://schemas.openxmlformats.org/officeDocument/2006/relationships/tags" Target="../tags/tag861.xml"/><Relationship Id="rId21" Type="http://schemas.openxmlformats.org/officeDocument/2006/relationships/tags" Target="../tags/tag879.xml"/><Relationship Id="rId34" Type="http://schemas.openxmlformats.org/officeDocument/2006/relationships/tags" Target="../tags/tag892.xml"/><Relationship Id="rId42" Type="http://schemas.openxmlformats.org/officeDocument/2006/relationships/tags" Target="../tags/tag900.xml"/><Relationship Id="rId47" Type="http://schemas.openxmlformats.org/officeDocument/2006/relationships/tags" Target="../tags/tag905.xml"/><Relationship Id="rId50" Type="http://schemas.openxmlformats.org/officeDocument/2006/relationships/notesSlide" Target="../notesSlides/notesSlide61.xml"/><Relationship Id="rId7" Type="http://schemas.openxmlformats.org/officeDocument/2006/relationships/tags" Target="../tags/tag865.xml"/><Relationship Id="rId12" Type="http://schemas.openxmlformats.org/officeDocument/2006/relationships/tags" Target="../tags/tag870.xml"/><Relationship Id="rId17" Type="http://schemas.openxmlformats.org/officeDocument/2006/relationships/tags" Target="../tags/tag875.xml"/><Relationship Id="rId25" Type="http://schemas.openxmlformats.org/officeDocument/2006/relationships/tags" Target="../tags/tag883.xml"/><Relationship Id="rId33" Type="http://schemas.openxmlformats.org/officeDocument/2006/relationships/tags" Target="../tags/tag891.xml"/><Relationship Id="rId38" Type="http://schemas.openxmlformats.org/officeDocument/2006/relationships/tags" Target="../tags/tag896.xml"/><Relationship Id="rId46" Type="http://schemas.openxmlformats.org/officeDocument/2006/relationships/tags" Target="../tags/tag904.xml"/><Relationship Id="rId2" Type="http://schemas.openxmlformats.org/officeDocument/2006/relationships/tags" Target="../tags/tag860.xml"/><Relationship Id="rId16" Type="http://schemas.openxmlformats.org/officeDocument/2006/relationships/tags" Target="../tags/tag874.xml"/><Relationship Id="rId20" Type="http://schemas.openxmlformats.org/officeDocument/2006/relationships/tags" Target="../tags/tag878.xml"/><Relationship Id="rId29" Type="http://schemas.openxmlformats.org/officeDocument/2006/relationships/tags" Target="../tags/tag887.xml"/><Relationship Id="rId41" Type="http://schemas.openxmlformats.org/officeDocument/2006/relationships/tags" Target="../tags/tag899.xml"/><Relationship Id="rId1" Type="http://schemas.openxmlformats.org/officeDocument/2006/relationships/tags" Target="../tags/tag859.xml"/><Relationship Id="rId6" Type="http://schemas.openxmlformats.org/officeDocument/2006/relationships/tags" Target="../tags/tag864.xml"/><Relationship Id="rId11" Type="http://schemas.openxmlformats.org/officeDocument/2006/relationships/tags" Target="../tags/tag869.xml"/><Relationship Id="rId24" Type="http://schemas.openxmlformats.org/officeDocument/2006/relationships/tags" Target="../tags/tag882.xml"/><Relationship Id="rId32" Type="http://schemas.openxmlformats.org/officeDocument/2006/relationships/tags" Target="../tags/tag890.xml"/><Relationship Id="rId37" Type="http://schemas.openxmlformats.org/officeDocument/2006/relationships/tags" Target="../tags/tag895.xml"/><Relationship Id="rId40" Type="http://schemas.openxmlformats.org/officeDocument/2006/relationships/tags" Target="../tags/tag898.xml"/><Relationship Id="rId45" Type="http://schemas.openxmlformats.org/officeDocument/2006/relationships/tags" Target="../tags/tag903.xml"/><Relationship Id="rId5" Type="http://schemas.openxmlformats.org/officeDocument/2006/relationships/tags" Target="../tags/tag863.xml"/><Relationship Id="rId15" Type="http://schemas.openxmlformats.org/officeDocument/2006/relationships/tags" Target="../tags/tag873.xml"/><Relationship Id="rId23" Type="http://schemas.openxmlformats.org/officeDocument/2006/relationships/tags" Target="../tags/tag881.xml"/><Relationship Id="rId28" Type="http://schemas.openxmlformats.org/officeDocument/2006/relationships/tags" Target="../tags/tag886.xml"/><Relationship Id="rId36" Type="http://schemas.openxmlformats.org/officeDocument/2006/relationships/tags" Target="../tags/tag894.xml"/><Relationship Id="rId49" Type="http://schemas.openxmlformats.org/officeDocument/2006/relationships/slideLayout" Target="../slideLayouts/slideLayout2.xml"/><Relationship Id="rId10" Type="http://schemas.openxmlformats.org/officeDocument/2006/relationships/tags" Target="../tags/tag868.xml"/><Relationship Id="rId19" Type="http://schemas.openxmlformats.org/officeDocument/2006/relationships/tags" Target="../tags/tag877.xml"/><Relationship Id="rId31" Type="http://schemas.openxmlformats.org/officeDocument/2006/relationships/tags" Target="../tags/tag889.xml"/><Relationship Id="rId44" Type="http://schemas.openxmlformats.org/officeDocument/2006/relationships/tags" Target="../tags/tag902.xml"/><Relationship Id="rId52" Type="http://schemas.openxmlformats.org/officeDocument/2006/relationships/image" Target="../media/image8.emf"/><Relationship Id="rId4" Type="http://schemas.openxmlformats.org/officeDocument/2006/relationships/tags" Target="../tags/tag862.xml"/><Relationship Id="rId9" Type="http://schemas.openxmlformats.org/officeDocument/2006/relationships/tags" Target="../tags/tag867.xml"/><Relationship Id="rId14" Type="http://schemas.openxmlformats.org/officeDocument/2006/relationships/tags" Target="../tags/tag872.xml"/><Relationship Id="rId22" Type="http://schemas.openxmlformats.org/officeDocument/2006/relationships/tags" Target="../tags/tag880.xml"/><Relationship Id="rId27" Type="http://schemas.openxmlformats.org/officeDocument/2006/relationships/tags" Target="../tags/tag885.xml"/><Relationship Id="rId30" Type="http://schemas.openxmlformats.org/officeDocument/2006/relationships/tags" Target="../tags/tag888.xml"/><Relationship Id="rId35" Type="http://schemas.openxmlformats.org/officeDocument/2006/relationships/tags" Target="../tags/tag893.xml"/><Relationship Id="rId43" Type="http://schemas.openxmlformats.org/officeDocument/2006/relationships/tags" Target="../tags/tag901.xml"/><Relationship Id="rId48" Type="http://schemas.openxmlformats.org/officeDocument/2006/relationships/tags" Target="../tags/tag906.xml"/><Relationship Id="rId8" Type="http://schemas.openxmlformats.org/officeDocument/2006/relationships/tags" Target="../tags/tag866.xml"/><Relationship Id="rId51" Type="http://schemas.openxmlformats.org/officeDocument/2006/relationships/image" Target="../media/image7.emf"/></Relationships>
</file>

<file path=ppt/slides/_rels/slide71.xml.rels><?xml version="1.0" encoding="UTF-8" standalone="yes"?>
<Relationships xmlns="http://schemas.openxmlformats.org/package/2006/relationships"><Relationship Id="rId13" Type="http://schemas.openxmlformats.org/officeDocument/2006/relationships/tags" Target="../tags/tag919.xml"/><Relationship Id="rId18" Type="http://schemas.openxmlformats.org/officeDocument/2006/relationships/tags" Target="../tags/tag924.xml"/><Relationship Id="rId26" Type="http://schemas.openxmlformats.org/officeDocument/2006/relationships/tags" Target="../tags/tag932.xml"/><Relationship Id="rId39" Type="http://schemas.openxmlformats.org/officeDocument/2006/relationships/tags" Target="../tags/tag945.xml"/><Relationship Id="rId3" Type="http://schemas.openxmlformats.org/officeDocument/2006/relationships/tags" Target="../tags/tag909.xml"/><Relationship Id="rId21" Type="http://schemas.openxmlformats.org/officeDocument/2006/relationships/tags" Target="../tags/tag927.xml"/><Relationship Id="rId34" Type="http://schemas.openxmlformats.org/officeDocument/2006/relationships/tags" Target="../tags/tag940.xml"/><Relationship Id="rId42" Type="http://schemas.openxmlformats.org/officeDocument/2006/relationships/tags" Target="../tags/tag948.xml"/><Relationship Id="rId47" Type="http://schemas.openxmlformats.org/officeDocument/2006/relationships/tags" Target="../tags/tag953.xml"/><Relationship Id="rId50" Type="http://schemas.openxmlformats.org/officeDocument/2006/relationships/image" Target="../media/image7.emf"/><Relationship Id="rId7" Type="http://schemas.openxmlformats.org/officeDocument/2006/relationships/tags" Target="../tags/tag913.xml"/><Relationship Id="rId12" Type="http://schemas.openxmlformats.org/officeDocument/2006/relationships/tags" Target="../tags/tag918.xml"/><Relationship Id="rId17" Type="http://schemas.openxmlformats.org/officeDocument/2006/relationships/tags" Target="../tags/tag923.xml"/><Relationship Id="rId25" Type="http://schemas.openxmlformats.org/officeDocument/2006/relationships/tags" Target="../tags/tag931.xml"/><Relationship Id="rId33" Type="http://schemas.openxmlformats.org/officeDocument/2006/relationships/tags" Target="../tags/tag939.xml"/><Relationship Id="rId38" Type="http://schemas.openxmlformats.org/officeDocument/2006/relationships/tags" Target="../tags/tag944.xml"/><Relationship Id="rId46" Type="http://schemas.openxmlformats.org/officeDocument/2006/relationships/tags" Target="../tags/tag952.xml"/><Relationship Id="rId2" Type="http://schemas.openxmlformats.org/officeDocument/2006/relationships/tags" Target="../tags/tag908.xml"/><Relationship Id="rId16" Type="http://schemas.openxmlformats.org/officeDocument/2006/relationships/tags" Target="../tags/tag922.xml"/><Relationship Id="rId20" Type="http://schemas.openxmlformats.org/officeDocument/2006/relationships/tags" Target="../tags/tag926.xml"/><Relationship Id="rId29" Type="http://schemas.openxmlformats.org/officeDocument/2006/relationships/tags" Target="../tags/tag935.xml"/><Relationship Id="rId41" Type="http://schemas.openxmlformats.org/officeDocument/2006/relationships/tags" Target="../tags/tag947.xml"/><Relationship Id="rId1" Type="http://schemas.openxmlformats.org/officeDocument/2006/relationships/tags" Target="../tags/tag907.xml"/><Relationship Id="rId6" Type="http://schemas.openxmlformats.org/officeDocument/2006/relationships/tags" Target="../tags/tag912.xml"/><Relationship Id="rId11" Type="http://schemas.openxmlformats.org/officeDocument/2006/relationships/tags" Target="../tags/tag917.xml"/><Relationship Id="rId24" Type="http://schemas.openxmlformats.org/officeDocument/2006/relationships/tags" Target="../tags/tag930.xml"/><Relationship Id="rId32" Type="http://schemas.openxmlformats.org/officeDocument/2006/relationships/tags" Target="../tags/tag938.xml"/><Relationship Id="rId37" Type="http://schemas.openxmlformats.org/officeDocument/2006/relationships/tags" Target="../tags/tag943.xml"/><Relationship Id="rId40" Type="http://schemas.openxmlformats.org/officeDocument/2006/relationships/tags" Target="../tags/tag946.xml"/><Relationship Id="rId45" Type="http://schemas.openxmlformats.org/officeDocument/2006/relationships/tags" Target="../tags/tag951.xml"/><Relationship Id="rId5" Type="http://schemas.openxmlformats.org/officeDocument/2006/relationships/tags" Target="../tags/tag911.xml"/><Relationship Id="rId15" Type="http://schemas.openxmlformats.org/officeDocument/2006/relationships/tags" Target="../tags/tag921.xml"/><Relationship Id="rId23" Type="http://schemas.openxmlformats.org/officeDocument/2006/relationships/tags" Target="../tags/tag929.xml"/><Relationship Id="rId28" Type="http://schemas.openxmlformats.org/officeDocument/2006/relationships/tags" Target="../tags/tag934.xml"/><Relationship Id="rId36" Type="http://schemas.openxmlformats.org/officeDocument/2006/relationships/tags" Target="../tags/tag942.xml"/><Relationship Id="rId49" Type="http://schemas.openxmlformats.org/officeDocument/2006/relationships/notesSlide" Target="../notesSlides/notesSlide62.xml"/><Relationship Id="rId10" Type="http://schemas.openxmlformats.org/officeDocument/2006/relationships/tags" Target="../tags/tag916.xml"/><Relationship Id="rId19" Type="http://schemas.openxmlformats.org/officeDocument/2006/relationships/tags" Target="../tags/tag925.xml"/><Relationship Id="rId31" Type="http://schemas.openxmlformats.org/officeDocument/2006/relationships/tags" Target="../tags/tag937.xml"/><Relationship Id="rId44" Type="http://schemas.openxmlformats.org/officeDocument/2006/relationships/tags" Target="../tags/tag950.xml"/><Relationship Id="rId4" Type="http://schemas.openxmlformats.org/officeDocument/2006/relationships/tags" Target="../tags/tag910.xml"/><Relationship Id="rId9" Type="http://schemas.openxmlformats.org/officeDocument/2006/relationships/tags" Target="../tags/tag915.xml"/><Relationship Id="rId14" Type="http://schemas.openxmlformats.org/officeDocument/2006/relationships/tags" Target="../tags/tag920.xml"/><Relationship Id="rId22" Type="http://schemas.openxmlformats.org/officeDocument/2006/relationships/tags" Target="../tags/tag928.xml"/><Relationship Id="rId27" Type="http://schemas.openxmlformats.org/officeDocument/2006/relationships/tags" Target="../tags/tag933.xml"/><Relationship Id="rId30" Type="http://schemas.openxmlformats.org/officeDocument/2006/relationships/tags" Target="../tags/tag936.xml"/><Relationship Id="rId35" Type="http://schemas.openxmlformats.org/officeDocument/2006/relationships/tags" Target="../tags/tag941.xml"/><Relationship Id="rId43" Type="http://schemas.openxmlformats.org/officeDocument/2006/relationships/tags" Target="../tags/tag949.xml"/><Relationship Id="rId48" Type="http://schemas.openxmlformats.org/officeDocument/2006/relationships/slideLayout" Target="../slideLayouts/slideLayout2.xml"/><Relationship Id="rId8" Type="http://schemas.openxmlformats.org/officeDocument/2006/relationships/tags" Target="../tags/tag914.xml"/><Relationship Id="rId51" Type="http://schemas.openxmlformats.org/officeDocument/2006/relationships/image" Target="../media/image8.emf"/></Relationships>
</file>

<file path=ppt/slides/_rels/slide72.xml.rels><?xml version="1.0" encoding="UTF-8" standalone="yes"?>
<Relationships xmlns="http://schemas.openxmlformats.org/package/2006/relationships"><Relationship Id="rId8" Type="http://schemas.openxmlformats.org/officeDocument/2006/relationships/tags" Target="../tags/tag961.xml"/><Relationship Id="rId13" Type="http://schemas.openxmlformats.org/officeDocument/2006/relationships/notesSlide" Target="../notesSlides/notesSlide63.xml"/><Relationship Id="rId3" Type="http://schemas.openxmlformats.org/officeDocument/2006/relationships/tags" Target="../tags/tag956.xml"/><Relationship Id="rId7" Type="http://schemas.openxmlformats.org/officeDocument/2006/relationships/tags" Target="../tags/tag960.xml"/><Relationship Id="rId12" Type="http://schemas.openxmlformats.org/officeDocument/2006/relationships/slideLayout" Target="../slideLayouts/slideLayout2.xml"/><Relationship Id="rId2" Type="http://schemas.openxmlformats.org/officeDocument/2006/relationships/tags" Target="../tags/tag955.xml"/><Relationship Id="rId1" Type="http://schemas.openxmlformats.org/officeDocument/2006/relationships/tags" Target="../tags/tag954.xml"/><Relationship Id="rId6" Type="http://schemas.openxmlformats.org/officeDocument/2006/relationships/tags" Target="../tags/tag959.xml"/><Relationship Id="rId11" Type="http://schemas.openxmlformats.org/officeDocument/2006/relationships/tags" Target="../tags/tag964.xml"/><Relationship Id="rId5" Type="http://schemas.openxmlformats.org/officeDocument/2006/relationships/tags" Target="../tags/tag958.xml"/><Relationship Id="rId10" Type="http://schemas.openxmlformats.org/officeDocument/2006/relationships/tags" Target="../tags/tag963.xml"/><Relationship Id="rId4" Type="http://schemas.openxmlformats.org/officeDocument/2006/relationships/tags" Target="../tags/tag957.xml"/><Relationship Id="rId9" Type="http://schemas.openxmlformats.org/officeDocument/2006/relationships/tags" Target="../tags/tag962.xml"/></Relationships>
</file>

<file path=ppt/slides/_rels/slide73.xml.rels><?xml version="1.0" encoding="UTF-8" standalone="yes"?>
<Relationships xmlns="http://schemas.openxmlformats.org/package/2006/relationships"><Relationship Id="rId8" Type="http://schemas.openxmlformats.org/officeDocument/2006/relationships/tags" Target="../tags/tag972.xml"/><Relationship Id="rId13" Type="http://schemas.openxmlformats.org/officeDocument/2006/relationships/notesSlide" Target="../notesSlides/notesSlide64.xml"/><Relationship Id="rId3" Type="http://schemas.openxmlformats.org/officeDocument/2006/relationships/tags" Target="../tags/tag967.xml"/><Relationship Id="rId7" Type="http://schemas.openxmlformats.org/officeDocument/2006/relationships/tags" Target="../tags/tag971.xml"/><Relationship Id="rId12" Type="http://schemas.openxmlformats.org/officeDocument/2006/relationships/slideLayout" Target="../slideLayouts/slideLayout2.xml"/><Relationship Id="rId2" Type="http://schemas.openxmlformats.org/officeDocument/2006/relationships/tags" Target="../tags/tag966.xml"/><Relationship Id="rId1" Type="http://schemas.openxmlformats.org/officeDocument/2006/relationships/tags" Target="../tags/tag965.xml"/><Relationship Id="rId6" Type="http://schemas.openxmlformats.org/officeDocument/2006/relationships/tags" Target="../tags/tag970.xml"/><Relationship Id="rId11" Type="http://schemas.openxmlformats.org/officeDocument/2006/relationships/tags" Target="../tags/tag975.xml"/><Relationship Id="rId5" Type="http://schemas.openxmlformats.org/officeDocument/2006/relationships/tags" Target="../tags/tag969.xml"/><Relationship Id="rId10" Type="http://schemas.openxmlformats.org/officeDocument/2006/relationships/tags" Target="../tags/tag974.xml"/><Relationship Id="rId4" Type="http://schemas.openxmlformats.org/officeDocument/2006/relationships/tags" Target="../tags/tag968.xml"/><Relationship Id="rId9" Type="http://schemas.openxmlformats.org/officeDocument/2006/relationships/tags" Target="../tags/tag973.xml"/></Relationships>
</file>

<file path=ppt/slides/_rels/slide74.xml.rels><?xml version="1.0" encoding="UTF-8" standalone="yes"?>
<Relationships xmlns="http://schemas.openxmlformats.org/package/2006/relationships"><Relationship Id="rId8" Type="http://schemas.openxmlformats.org/officeDocument/2006/relationships/tags" Target="../tags/tag983.xml"/><Relationship Id="rId13" Type="http://schemas.openxmlformats.org/officeDocument/2006/relationships/tags" Target="../tags/tag988.xml"/><Relationship Id="rId3" Type="http://schemas.openxmlformats.org/officeDocument/2006/relationships/tags" Target="../tags/tag978.xml"/><Relationship Id="rId7" Type="http://schemas.openxmlformats.org/officeDocument/2006/relationships/tags" Target="../tags/tag982.xml"/><Relationship Id="rId12" Type="http://schemas.openxmlformats.org/officeDocument/2006/relationships/tags" Target="../tags/tag987.xml"/><Relationship Id="rId2" Type="http://schemas.openxmlformats.org/officeDocument/2006/relationships/tags" Target="../tags/tag977.xml"/><Relationship Id="rId1" Type="http://schemas.openxmlformats.org/officeDocument/2006/relationships/tags" Target="../tags/tag976.xml"/><Relationship Id="rId6" Type="http://schemas.openxmlformats.org/officeDocument/2006/relationships/tags" Target="../tags/tag981.xml"/><Relationship Id="rId11" Type="http://schemas.openxmlformats.org/officeDocument/2006/relationships/tags" Target="../tags/tag986.xml"/><Relationship Id="rId5" Type="http://schemas.openxmlformats.org/officeDocument/2006/relationships/tags" Target="../tags/tag980.xml"/><Relationship Id="rId15" Type="http://schemas.openxmlformats.org/officeDocument/2006/relationships/notesSlide" Target="../notesSlides/notesSlide65.xml"/><Relationship Id="rId10" Type="http://schemas.openxmlformats.org/officeDocument/2006/relationships/tags" Target="../tags/tag985.xml"/><Relationship Id="rId4" Type="http://schemas.openxmlformats.org/officeDocument/2006/relationships/tags" Target="../tags/tag979.xml"/><Relationship Id="rId9" Type="http://schemas.openxmlformats.org/officeDocument/2006/relationships/tags" Target="../tags/tag984.xml"/><Relationship Id="rId1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tags" Target="../tags/tag996.xml"/><Relationship Id="rId13" Type="http://schemas.openxmlformats.org/officeDocument/2006/relationships/tags" Target="../tags/tag1001.xml"/><Relationship Id="rId3" Type="http://schemas.openxmlformats.org/officeDocument/2006/relationships/tags" Target="../tags/tag991.xml"/><Relationship Id="rId7" Type="http://schemas.openxmlformats.org/officeDocument/2006/relationships/tags" Target="../tags/tag995.xml"/><Relationship Id="rId12" Type="http://schemas.openxmlformats.org/officeDocument/2006/relationships/tags" Target="../tags/tag1000.xml"/><Relationship Id="rId2" Type="http://schemas.openxmlformats.org/officeDocument/2006/relationships/tags" Target="../tags/tag990.xml"/><Relationship Id="rId16" Type="http://schemas.openxmlformats.org/officeDocument/2006/relationships/notesSlide" Target="../notesSlides/notesSlide66.xml"/><Relationship Id="rId1" Type="http://schemas.openxmlformats.org/officeDocument/2006/relationships/tags" Target="../tags/tag989.xml"/><Relationship Id="rId6" Type="http://schemas.openxmlformats.org/officeDocument/2006/relationships/tags" Target="../tags/tag994.xml"/><Relationship Id="rId11" Type="http://schemas.openxmlformats.org/officeDocument/2006/relationships/tags" Target="../tags/tag999.xml"/><Relationship Id="rId5" Type="http://schemas.openxmlformats.org/officeDocument/2006/relationships/tags" Target="../tags/tag993.xml"/><Relationship Id="rId15" Type="http://schemas.openxmlformats.org/officeDocument/2006/relationships/slideLayout" Target="../slideLayouts/slideLayout2.xml"/><Relationship Id="rId10" Type="http://schemas.openxmlformats.org/officeDocument/2006/relationships/tags" Target="../tags/tag998.xml"/><Relationship Id="rId4" Type="http://schemas.openxmlformats.org/officeDocument/2006/relationships/tags" Target="../tags/tag992.xml"/><Relationship Id="rId9" Type="http://schemas.openxmlformats.org/officeDocument/2006/relationships/tags" Target="../tags/tag997.xml"/><Relationship Id="rId14" Type="http://schemas.openxmlformats.org/officeDocument/2006/relationships/tags" Target="../tags/tag1002.xml"/></Relationships>
</file>

<file path=ppt/slides/_rels/slide76.xml.rels><?xml version="1.0" encoding="UTF-8" standalone="yes"?>
<Relationships xmlns="http://schemas.openxmlformats.org/package/2006/relationships"><Relationship Id="rId8" Type="http://schemas.openxmlformats.org/officeDocument/2006/relationships/tags" Target="../tags/tag1010.xml"/><Relationship Id="rId13" Type="http://schemas.openxmlformats.org/officeDocument/2006/relationships/tags" Target="../tags/tag1015.xml"/><Relationship Id="rId18" Type="http://schemas.openxmlformats.org/officeDocument/2006/relationships/tags" Target="../tags/tag1020.xml"/><Relationship Id="rId26" Type="http://schemas.openxmlformats.org/officeDocument/2006/relationships/tags" Target="../tags/tag1028.xml"/><Relationship Id="rId39" Type="http://schemas.openxmlformats.org/officeDocument/2006/relationships/notesSlide" Target="../notesSlides/notesSlide67.xml"/><Relationship Id="rId3" Type="http://schemas.openxmlformats.org/officeDocument/2006/relationships/tags" Target="../tags/tag1005.xml"/><Relationship Id="rId21" Type="http://schemas.openxmlformats.org/officeDocument/2006/relationships/tags" Target="../tags/tag1023.xml"/><Relationship Id="rId34" Type="http://schemas.openxmlformats.org/officeDocument/2006/relationships/tags" Target="../tags/tag1036.xml"/><Relationship Id="rId7" Type="http://schemas.openxmlformats.org/officeDocument/2006/relationships/tags" Target="../tags/tag1009.xml"/><Relationship Id="rId12" Type="http://schemas.openxmlformats.org/officeDocument/2006/relationships/tags" Target="../tags/tag1014.xml"/><Relationship Id="rId17" Type="http://schemas.openxmlformats.org/officeDocument/2006/relationships/tags" Target="../tags/tag1019.xml"/><Relationship Id="rId25" Type="http://schemas.openxmlformats.org/officeDocument/2006/relationships/tags" Target="../tags/tag1027.xml"/><Relationship Id="rId33" Type="http://schemas.openxmlformats.org/officeDocument/2006/relationships/tags" Target="../tags/tag1035.xml"/><Relationship Id="rId38" Type="http://schemas.openxmlformats.org/officeDocument/2006/relationships/slideLayout" Target="../slideLayouts/slideLayout5.xml"/><Relationship Id="rId2" Type="http://schemas.openxmlformats.org/officeDocument/2006/relationships/tags" Target="../tags/tag1004.xml"/><Relationship Id="rId16" Type="http://schemas.openxmlformats.org/officeDocument/2006/relationships/tags" Target="../tags/tag1018.xml"/><Relationship Id="rId20" Type="http://schemas.openxmlformats.org/officeDocument/2006/relationships/tags" Target="../tags/tag1022.xml"/><Relationship Id="rId29" Type="http://schemas.openxmlformats.org/officeDocument/2006/relationships/tags" Target="../tags/tag1031.xml"/><Relationship Id="rId41" Type="http://schemas.openxmlformats.org/officeDocument/2006/relationships/image" Target="../media/image7.emf"/><Relationship Id="rId1" Type="http://schemas.openxmlformats.org/officeDocument/2006/relationships/tags" Target="../tags/tag1003.xml"/><Relationship Id="rId6" Type="http://schemas.openxmlformats.org/officeDocument/2006/relationships/tags" Target="../tags/tag1008.xml"/><Relationship Id="rId11" Type="http://schemas.openxmlformats.org/officeDocument/2006/relationships/tags" Target="../tags/tag1013.xml"/><Relationship Id="rId24" Type="http://schemas.openxmlformats.org/officeDocument/2006/relationships/tags" Target="../tags/tag1026.xml"/><Relationship Id="rId32" Type="http://schemas.openxmlformats.org/officeDocument/2006/relationships/tags" Target="../tags/tag1034.xml"/><Relationship Id="rId37" Type="http://schemas.openxmlformats.org/officeDocument/2006/relationships/tags" Target="../tags/tag1039.xml"/><Relationship Id="rId40" Type="http://schemas.openxmlformats.org/officeDocument/2006/relationships/image" Target="../media/image8.emf"/><Relationship Id="rId5" Type="http://schemas.openxmlformats.org/officeDocument/2006/relationships/tags" Target="../tags/tag1007.xml"/><Relationship Id="rId15" Type="http://schemas.openxmlformats.org/officeDocument/2006/relationships/tags" Target="../tags/tag1017.xml"/><Relationship Id="rId23" Type="http://schemas.openxmlformats.org/officeDocument/2006/relationships/tags" Target="../tags/tag1025.xml"/><Relationship Id="rId28" Type="http://schemas.openxmlformats.org/officeDocument/2006/relationships/tags" Target="../tags/tag1030.xml"/><Relationship Id="rId36" Type="http://schemas.openxmlformats.org/officeDocument/2006/relationships/tags" Target="../tags/tag1038.xml"/><Relationship Id="rId10" Type="http://schemas.openxmlformats.org/officeDocument/2006/relationships/tags" Target="../tags/tag1012.xml"/><Relationship Id="rId19" Type="http://schemas.openxmlformats.org/officeDocument/2006/relationships/tags" Target="../tags/tag1021.xml"/><Relationship Id="rId31" Type="http://schemas.openxmlformats.org/officeDocument/2006/relationships/tags" Target="../tags/tag1033.xml"/><Relationship Id="rId4" Type="http://schemas.openxmlformats.org/officeDocument/2006/relationships/tags" Target="../tags/tag1006.xml"/><Relationship Id="rId9" Type="http://schemas.openxmlformats.org/officeDocument/2006/relationships/tags" Target="../tags/tag1011.xml"/><Relationship Id="rId14" Type="http://schemas.openxmlformats.org/officeDocument/2006/relationships/tags" Target="../tags/tag1016.xml"/><Relationship Id="rId22" Type="http://schemas.openxmlformats.org/officeDocument/2006/relationships/tags" Target="../tags/tag1024.xml"/><Relationship Id="rId27" Type="http://schemas.openxmlformats.org/officeDocument/2006/relationships/tags" Target="../tags/tag1029.xml"/><Relationship Id="rId30" Type="http://schemas.openxmlformats.org/officeDocument/2006/relationships/tags" Target="../tags/tag1032.xml"/><Relationship Id="rId35" Type="http://schemas.openxmlformats.org/officeDocument/2006/relationships/tags" Target="../tags/tag1037.xml"/></Relationships>
</file>

<file path=ppt/slides/_rels/slide77.xml.rels><?xml version="1.0" encoding="UTF-8" standalone="yes"?>
<Relationships xmlns="http://schemas.openxmlformats.org/package/2006/relationships"><Relationship Id="rId3" Type="http://schemas.openxmlformats.org/officeDocument/2006/relationships/tags" Target="../tags/tag1042.xml"/><Relationship Id="rId7" Type="http://schemas.openxmlformats.org/officeDocument/2006/relationships/image" Target="../media/image17.jpeg"/><Relationship Id="rId2" Type="http://schemas.openxmlformats.org/officeDocument/2006/relationships/tags" Target="../tags/tag1041.xml"/><Relationship Id="rId1" Type="http://schemas.openxmlformats.org/officeDocument/2006/relationships/tags" Target="../tags/tag1040.xml"/><Relationship Id="rId6" Type="http://schemas.openxmlformats.org/officeDocument/2006/relationships/notesSlide" Target="../notesSlides/notesSlide68.xml"/><Relationship Id="rId5" Type="http://schemas.openxmlformats.org/officeDocument/2006/relationships/slideLayout" Target="../slideLayouts/slideLayout2.xml"/><Relationship Id="rId4" Type="http://schemas.openxmlformats.org/officeDocument/2006/relationships/tags" Target="../tags/tag1043.xml"/></Relationships>
</file>

<file path=ppt/slides/_rels/slide78.xml.rels><?xml version="1.0" encoding="UTF-8" standalone="yes"?>
<Relationships xmlns="http://schemas.openxmlformats.org/package/2006/relationships"><Relationship Id="rId8" Type="http://schemas.openxmlformats.org/officeDocument/2006/relationships/tags" Target="../tags/tag1051.xml"/><Relationship Id="rId3" Type="http://schemas.openxmlformats.org/officeDocument/2006/relationships/tags" Target="../tags/tag1046.xml"/><Relationship Id="rId7" Type="http://schemas.openxmlformats.org/officeDocument/2006/relationships/tags" Target="../tags/tag1050.xml"/><Relationship Id="rId2" Type="http://schemas.openxmlformats.org/officeDocument/2006/relationships/tags" Target="../tags/tag1045.xml"/><Relationship Id="rId1" Type="http://schemas.openxmlformats.org/officeDocument/2006/relationships/tags" Target="../tags/tag1044.xml"/><Relationship Id="rId6" Type="http://schemas.openxmlformats.org/officeDocument/2006/relationships/tags" Target="../tags/tag1049.xml"/><Relationship Id="rId11" Type="http://schemas.openxmlformats.org/officeDocument/2006/relationships/notesSlide" Target="../notesSlides/notesSlide69.xml"/><Relationship Id="rId5" Type="http://schemas.openxmlformats.org/officeDocument/2006/relationships/tags" Target="../tags/tag1048.xml"/><Relationship Id="rId10" Type="http://schemas.openxmlformats.org/officeDocument/2006/relationships/slideLayout" Target="../slideLayouts/slideLayout3.xml"/><Relationship Id="rId4" Type="http://schemas.openxmlformats.org/officeDocument/2006/relationships/tags" Target="../tags/tag1047.xml"/><Relationship Id="rId9" Type="http://schemas.openxmlformats.org/officeDocument/2006/relationships/tags" Target="../tags/tag1052.xml"/></Relationships>
</file>

<file path=ppt/slides/_rels/slide79.xml.rels><?xml version="1.0" encoding="UTF-8" standalone="yes"?>
<Relationships xmlns="http://schemas.openxmlformats.org/package/2006/relationships"><Relationship Id="rId8" Type="http://schemas.openxmlformats.org/officeDocument/2006/relationships/tags" Target="../tags/tag1060.xml"/><Relationship Id="rId3" Type="http://schemas.openxmlformats.org/officeDocument/2006/relationships/tags" Target="../tags/tag1055.xml"/><Relationship Id="rId7" Type="http://schemas.openxmlformats.org/officeDocument/2006/relationships/tags" Target="../tags/tag1059.xml"/><Relationship Id="rId2" Type="http://schemas.openxmlformats.org/officeDocument/2006/relationships/tags" Target="../tags/tag1054.xml"/><Relationship Id="rId1" Type="http://schemas.openxmlformats.org/officeDocument/2006/relationships/tags" Target="../tags/tag1053.xml"/><Relationship Id="rId6" Type="http://schemas.openxmlformats.org/officeDocument/2006/relationships/tags" Target="../tags/tag1058.xml"/><Relationship Id="rId11" Type="http://schemas.openxmlformats.org/officeDocument/2006/relationships/notesSlide" Target="../notesSlides/notesSlide70.xml"/><Relationship Id="rId5" Type="http://schemas.openxmlformats.org/officeDocument/2006/relationships/tags" Target="../tags/tag1057.xml"/><Relationship Id="rId10" Type="http://schemas.openxmlformats.org/officeDocument/2006/relationships/slideLayout" Target="../slideLayouts/slideLayout3.xml"/><Relationship Id="rId4" Type="http://schemas.openxmlformats.org/officeDocument/2006/relationships/tags" Target="../tags/tag1056.xml"/><Relationship Id="rId9" Type="http://schemas.openxmlformats.org/officeDocument/2006/relationships/tags" Target="../tags/tag106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59.xml"/><Relationship Id="rId7" Type="http://schemas.openxmlformats.org/officeDocument/2006/relationships/slideLayout" Target="../slideLayouts/slideLayout4.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s>
</file>

<file path=ppt/slides/_rels/slide80.xml.rels><?xml version="1.0" encoding="UTF-8" standalone="yes"?>
<Relationships xmlns="http://schemas.openxmlformats.org/package/2006/relationships"><Relationship Id="rId8" Type="http://schemas.openxmlformats.org/officeDocument/2006/relationships/tags" Target="../tags/tag1069.xml"/><Relationship Id="rId13" Type="http://schemas.openxmlformats.org/officeDocument/2006/relationships/tags" Target="../tags/tag1074.xml"/><Relationship Id="rId18" Type="http://schemas.openxmlformats.org/officeDocument/2006/relationships/tags" Target="../tags/tag1079.xml"/><Relationship Id="rId26" Type="http://schemas.openxmlformats.org/officeDocument/2006/relationships/tags" Target="../tags/tag1087.xml"/><Relationship Id="rId39" Type="http://schemas.openxmlformats.org/officeDocument/2006/relationships/slideLayout" Target="../slideLayouts/slideLayout5.xml"/><Relationship Id="rId3" Type="http://schemas.openxmlformats.org/officeDocument/2006/relationships/tags" Target="../tags/tag1064.xml"/><Relationship Id="rId21" Type="http://schemas.openxmlformats.org/officeDocument/2006/relationships/tags" Target="../tags/tag1082.xml"/><Relationship Id="rId34" Type="http://schemas.openxmlformats.org/officeDocument/2006/relationships/tags" Target="../tags/tag1095.xml"/><Relationship Id="rId42" Type="http://schemas.openxmlformats.org/officeDocument/2006/relationships/image" Target="../media/image7.emf"/><Relationship Id="rId7" Type="http://schemas.openxmlformats.org/officeDocument/2006/relationships/tags" Target="../tags/tag1068.xml"/><Relationship Id="rId12" Type="http://schemas.openxmlformats.org/officeDocument/2006/relationships/tags" Target="../tags/tag1073.xml"/><Relationship Id="rId17" Type="http://schemas.openxmlformats.org/officeDocument/2006/relationships/tags" Target="../tags/tag1078.xml"/><Relationship Id="rId25" Type="http://schemas.openxmlformats.org/officeDocument/2006/relationships/tags" Target="../tags/tag1086.xml"/><Relationship Id="rId33" Type="http://schemas.openxmlformats.org/officeDocument/2006/relationships/tags" Target="../tags/tag1094.xml"/><Relationship Id="rId38" Type="http://schemas.openxmlformats.org/officeDocument/2006/relationships/tags" Target="../tags/tag1099.xml"/><Relationship Id="rId2" Type="http://schemas.openxmlformats.org/officeDocument/2006/relationships/tags" Target="../tags/tag1063.xml"/><Relationship Id="rId16" Type="http://schemas.openxmlformats.org/officeDocument/2006/relationships/tags" Target="../tags/tag1077.xml"/><Relationship Id="rId20" Type="http://schemas.openxmlformats.org/officeDocument/2006/relationships/tags" Target="../tags/tag1081.xml"/><Relationship Id="rId29" Type="http://schemas.openxmlformats.org/officeDocument/2006/relationships/tags" Target="../tags/tag1090.xml"/><Relationship Id="rId41" Type="http://schemas.openxmlformats.org/officeDocument/2006/relationships/image" Target="../media/image8.emf"/><Relationship Id="rId1" Type="http://schemas.openxmlformats.org/officeDocument/2006/relationships/tags" Target="../tags/tag1062.xml"/><Relationship Id="rId6" Type="http://schemas.openxmlformats.org/officeDocument/2006/relationships/tags" Target="../tags/tag1067.xml"/><Relationship Id="rId11" Type="http://schemas.openxmlformats.org/officeDocument/2006/relationships/tags" Target="../tags/tag1072.xml"/><Relationship Id="rId24" Type="http://schemas.openxmlformats.org/officeDocument/2006/relationships/tags" Target="../tags/tag1085.xml"/><Relationship Id="rId32" Type="http://schemas.openxmlformats.org/officeDocument/2006/relationships/tags" Target="../tags/tag1093.xml"/><Relationship Id="rId37" Type="http://schemas.openxmlformats.org/officeDocument/2006/relationships/tags" Target="../tags/tag1098.xml"/><Relationship Id="rId40" Type="http://schemas.openxmlformats.org/officeDocument/2006/relationships/notesSlide" Target="../notesSlides/notesSlide71.xml"/><Relationship Id="rId5" Type="http://schemas.openxmlformats.org/officeDocument/2006/relationships/tags" Target="../tags/tag1066.xml"/><Relationship Id="rId15" Type="http://schemas.openxmlformats.org/officeDocument/2006/relationships/tags" Target="../tags/tag1076.xml"/><Relationship Id="rId23" Type="http://schemas.openxmlformats.org/officeDocument/2006/relationships/tags" Target="../tags/tag1084.xml"/><Relationship Id="rId28" Type="http://schemas.openxmlformats.org/officeDocument/2006/relationships/tags" Target="../tags/tag1089.xml"/><Relationship Id="rId36" Type="http://schemas.openxmlformats.org/officeDocument/2006/relationships/tags" Target="../tags/tag1097.xml"/><Relationship Id="rId10" Type="http://schemas.openxmlformats.org/officeDocument/2006/relationships/tags" Target="../tags/tag1071.xml"/><Relationship Id="rId19" Type="http://schemas.openxmlformats.org/officeDocument/2006/relationships/tags" Target="../tags/tag1080.xml"/><Relationship Id="rId31" Type="http://schemas.openxmlformats.org/officeDocument/2006/relationships/tags" Target="../tags/tag1092.xml"/><Relationship Id="rId4" Type="http://schemas.openxmlformats.org/officeDocument/2006/relationships/tags" Target="../tags/tag1065.xml"/><Relationship Id="rId9" Type="http://schemas.openxmlformats.org/officeDocument/2006/relationships/tags" Target="../tags/tag1070.xml"/><Relationship Id="rId14" Type="http://schemas.openxmlformats.org/officeDocument/2006/relationships/tags" Target="../tags/tag1075.xml"/><Relationship Id="rId22" Type="http://schemas.openxmlformats.org/officeDocument/2006/relationships/tags" Target="../tags/tag1083.xml"/><Relationship Id="rId27" Type="http://schemas.openxmlformats.org/officeDocument/2006/relationships/tags" Target="../tags/tag1088.xml"/><Relationship Id="rId30" Type="http://schemas.openxmlformats.org/officeDocument/2006/relationships/tags" Target="../tags/tag1091.xml"/><Relationship Id="rId35" Type="http://schemas.openxmlformats.org/officeDocument/2006/relationships/tags" Target="../tags/tag1096.xml"/></Relationships>
</file>

<file path=ppt/slides/_rels/slide81.xml.rels><?xml version="1.0" encoding="UTF-8" standalone="yes"?>
<Relationships xmlns="http://schemas.openxmlformats.org/package/2006/relationships"><Relationship Id="rId8" Type="http://schemas.openxmlformats.org/officeDocument/2006/relationships/tags" Target="../tags/tag1107.xml"/><Relationship Id="rId3" Type="http://schemas.openxmlformats.org/officeDocument/2006/relationships/tags" Target="../tags/tag1102.xml"/><Relationship Id="rId7" Type="http://schemas.openxmlformats.org/officeDocument/2006/relationships/tags" Target="../tags/tag1106.xml"/><Relationship Id="rId12" Type="http://schemas.openxmlformats.org/officeDocument/2006/relationships/notesSlide" Target="../notesSlides/notesSlide72.xml"/><Relationship Id="rId2" Type="http://schemas.openxmlformats.org/officeDocument/2006/relationships/tags" Target="../tags/tag1101.xml"/><Relationship Id="rId1" Type="http://schemas.openxmlformats.org/officeDocument/2006/relationships/tags" Target="../tags/tag1100.xml"/><Relationship Id="rId6" Type="http://schemas.openxmlformats.org/officeDocument/2006/relationships/tags" Target="../tags/tag1105.xml"/><Relationship Id="rId11" Type="http://schemas.openxmlformats.org/officeDocument/2006/relationships/slideLayout" Target="../slideLayouts/slideLayout5.xml"/><Relationship Id="rId5" Type="http://schemas.openxmlformats.org/officeDocument/2006/relationships/tags" Target="../tags/tag1104.xml"/><Relationship Id="rId10" Type="http://schemas.openxmlformats.org/officeDocument/2006/relationships/tags" Target="../tags/tag1109.xml"/><Relationship Id="rId4" Type="http://schemas.openxmlformats.org/officeDocument/2006/relationships/tags" Target="../tags/tag1103.xml"/><Relationship Id="rId9" Type="http://schemas.openxmlformats.org/officeDocument/2006/relationships/tags" Target="../tags/tag1108.xml"/></Relationships>
</file>

<file path=ppt/slides/_rels/slide82.xml.rels><?xml version="1.0" encoding="UTF-8" standalone="yes"?>
<Relationships xmlns="http://schemas.openxmlformats.org/package/2006/relationships"><Relationship Id="rId3" Type="http://schemas.openxmlformats.org/officeDocument/2006/relationships/tags" Target="../tags/tag1112.xml"/><Relationship Id="rId2" Type="http://schemas.openxmlformats.org/officeDocument/2006/relationships/tags" Target="../tags/tag1111.xml"/><Relationship Id="rId1" Type="http://schemas.openxmlformats.org/officeDocument/2006/relationships/tags" Target="../tags/tag1110.xml"/><Relationship Id="rId6" Type="http://schemas.openxmlformats.org/officeDocument/2006/relationships/hyperlink" Target="http://wwwrcamnl.wr.usgs.gov/sws/SWTraining/HHydraulicsCertificates/AlgebraPrimerCertificate.pdf" TargetMode="External"/><Relationship Id="rId5" Type="http://schemas.openxmlformats.org/officeDocument/2006/relationships/notesSlide" Target="../notesSlides/notesSlide73.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notesSlide" Target="../notesSlides/notesSlide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4.xml"/><Relationship Id="rId5" Type="http://schemas.openxmlformats.org/officeDocument/2006/relationships/tags" Target="../tags/tag67.xml"/><Relationship Id="rId4" Type="http://schemas.openxmlformats.org/officeDocument/2006/relationships/tags" Target="../tags/tag6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Rectangle 5"/>
          <p:cNvSpPr>
            <a:spLocks noGrp="1" noChangeArrowheads="1"/>
          </p:cNvSpPr>
          <p:nvPr>
            <p:ph type="ctrTitle"/>
            <p:custDataLst>
              <p:tags r:id="rId3"/>
            </p:custDataLst>
          </p:nvPr>
        </p:nvSpPr>
        <p:spPr>
          <a:xfrm>
            <a:off x="152400" y="1066800"/>
            <a:ext cx="8686800" cy="1600200"/>
          </a:xfrm>
        </p:spPr>
        <p:txBody>
          <a:bodyPr/>
          <a:lstStyle/>
          <a:p>
            <a:pPr eaLnBrk="1" hangingPunct="1"/>
            <a:r>
              <a:rPr lang="en-US" sz="3600" dirty="0" smtClean="0"/>
              <a:t>Math Review for “</a:t>
            </a:r>
            <a:r>
              <a:rPr lang="en-US" sz="3600" dirty="0" smtClean="0">
                <a:solidFill>
                  <a:srgbClr val="FFFFCC"/>
                </a:solidFill>
              </a:rPr>
              <a:t>Hydrographer Hydraulics</a:t>
            </a:r>
            <a:r>
              <a:rPr lang="en-US" sz="3600" dirty="0" smtClean="0"/>
              <a:t>” Training Class SW1524</a:t>
            </a:r>
          </a:p>
        </p:txBody>
      </p:sp>
      <p:graphicFrame>
        <p:nvGraphicFramePr>
          <p:cNvPr id="1026" name="Object 11"/>
          <p:cNvGraphicFramePr>
            <a:graphicFrameLocks noChangeAspect="1"/>
          </p:cNvGraphicFramePr>
          <p:nvPr>
            <p:custDataLst>
              <p:tags r:id="rId4"/>
            </p:custDataLst>
          </p:nvPr>
        </p:nvGraphicFramePr>
        <p:xfrm>
          <a:off x="7010400" y="2413000"/>
          <a:ext cx="1535113" cy="4216400"/>
        </p:xfrm>
        <a:graphic>
          <a:graphicData uri="http://schemas.openxmlformats.org/presentationml/2006/ole">
            <mc:AlternateContent xmlns:mc="http://schemas.openxmlformats.org/markup-compatibility/2006">
              <mc:Choice xmlns:v="urn:schemas-microsoft-com:vml" Requires="v">
                <p:oleObj spid="_x0000_s1107" name="Equation" r:id="rId12" imgW="2057400" imgH="5651280" progId="Equation.DSMT4">
                  <p:embed/>
                </p:oleObj>
              </mc:Choice>
              <mc:Fallback>
                <p:oleObj name="Equation" r:id="rId12" imgW="2057400" imgH="5651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2413000"/>
                        <a:ext cx="1535113"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2"/>
          <p:cNvGraphicFramePr>
            <a:graphicFrameLocks noChangeAspect="1"/>
          </p:cNvGraphicFramePr>
          <p:nvPr>
            <p:custDataLst>
              <p:tags r:id="rId5"/>
            </p:custDataLst>
          </p:nvPr>
        </p:nvGraphicFramePr>
        <p:xfrm>
          <a:off x="381000" y="2514600"/>
          <a:ext cx="1447800" cy="989013"/>
        </p:xfrm>
        <a:graphic>
          <a:graphicData uri="http://schemas.openxmlformats.org/presentationml/2006/ole">
            <mc:AlternateContent xmlns:mc="http://schemas.openxmlformats.org/markup-compatibility/2006">
              <mc:Choice xmlns:v="urn:schemas-microsoft-com:vml" Requires="v">
                <p:oleObj spid="_x0000_s1108" name="Equation" r:id="rId14" imgW="1002960" imgH="685800" progId="Equation.DSMT4">
                  <p:embed/>
                </p:oleObj>
              </mc:Choice>
              <mc:Fallback>
                <p:oleObj name="Equation" r:id="rId14" imgW="1002960" imgH="6858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2514600"/>
                        <a:ext cx="1447800"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13"/>
          <p:cNvGraphicFramePr>
            <a:graphicFrameLocks noChangeAspect="1"/>
          </p:cNvGraphicFramePr>
          <p:nvPr>
            <p:custDataLst>
              <p:tags r:id="rId6"/>
            </p:custDataLst>
          </p:nvPr>
        </p:nvGraphicFramePr>
        <p:xfrm>
          <a:off x="3352800" y="2971800"/>
          <a:ext cx="2413000" cy="596900"/>
        </p:xfrm>
        <a:graphic>
          <a:graphicData uri="http://schemas.openxmlformats.org/presentationml/2006/ole">
            <mc:AlternateContent xmlns:mc="http://schemas.openxmlformats.org/markup-compatibility/2006">
              <mc:Choice xmlns:v="urn:schemas-microsoft-com:vml" Requires="v">
                <p:oleObj spid="_x0000_s1109" name="Equation" r:id="rId16" imgW="2412720" imgH="596880" progId="Equation.DSMT4">
                  <p:embed/>
                </p:oleObj>
              </mc:Choice>
              <mc:Fallback>
                <p:oleObj name="Equation" r:id="rId16" imgW="2412720" imgH="596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2800" y="2971800"/>
                        <a:ext cx="2413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14"/>
          <p:cNvSpPr txBox="1">
            <a:spLocks noChangeArrowheads="1"/>
          </p:cNvSpPr>
          <p:nvPr>
            <p:custDataLst>
              <p:tags r:id="rId7"/>
            </p:custDataLst>
          </p:nvPr>
        </p:nvSpPr>
        <p:spPr bwMode="auto">
          <a:xfrm>
            <a:off x="228600" y="5257800"/>
            <a:ext cx="6324600"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sz="2400" b="1" dirty="0">
                <a:solidFill>
                  <a:srgbClr val="FFFF00"/>
                </a:solidFill>
              </a:rPr>
              <a:t>Z</a:t>
            </a:r>
            <a:r>
              <a:rPr lang="en-US" sz="2400" b="1" baseline="-25000" dirty="0">
                <a:solidFill>
                  <a:srgbClr val="FFFF00"/>
                </a:solidFill>
              </a:rPr>
              <a:t>a</a:t>
            </a:r>
            <a:r>
              <a:rPr lang="en-US" sz="2400" b="1" dirty="0">
                <a:solidFill>
                  <a:srgbClr val="FFFF00"/>
                </a:solidFill>
              </a:rPr>
              <a:t> + D</a:t>
            </a:r>
            <a:r>
              <a:rPr lang="en-US" sz="2400" b="1" baseline="-25000" dirty="0">
                <a:solidFill>
                  <a:srgbClr val="FFFF00"/>
                </a:solidFill>
              </a:rPr>
              <a:t>a</a:t>
            </a:r>
            <a:r>
              <a:rPr lang="en-US" sz="2400" b="1" dirty="0">
                <a:solidFill>
                  <a:srgbClr val="FFFF00"/>
                </a:solidFill>
              </a:rPr>
              <a:t>+ </a:t>
            </a:r>
            <a:r>
              <a:rPr lang="en-US" sz="2400" b="1" dirty="0">
                <a:solidFill>
                  <a:srgbClr val="FFFF00"/>
                </a:solidFill>
                <a:latin typeface="Symbol" pitchFamily="18" charset="2"/>
              </a:rPr>
              <a:t>a</a:t>
            </a:r>
            <a:r>
              <a:rPr lang="en-US" sz="2400" b="1" dirty="0">
                <a:solidFill>
                  <a:srgbClr val="FFFF00"/>
                </a:solidFill>
              </a:rPr>
              <a:t>h</a:t>
            </a:r>
            <a:r>
              <a:rPr lang="en-US" sz="2400" b="1" baseline="-25000" dirty="0">
                <a:solidFill>
                  <a:srgbClr val="FFFF00"/>
                </a:solidFill>
              </a:rPr>
              <a:t>va</a:t>
            </a:r>
            <a:r>
              <a:rPr lang="en-US" sz="2400" b="1" dirty="0">
                <a:solidFill>
                  <a:srgbClr val="FFFF00"/>
                </a:solidFill>
              </a:rPr>
              <a:t> = Z</a:t>
            </a:r>
            <a:r>
              <a:rPr lang="en-US" sz="2400" b="1" baseline="-25000" dirty="0">
                <a:solidFill>
                  <a:srgbClr val="FFFF00"/>
                </a:solidFill>
              </a:rPr>
              <a:t>b</a:t>
            </a:r>
            <a:r>
              <a:rPr lang="en-US" sz="2400" b="1" dirty="0">
                <a:solidFill>
                  <a:srgbClr val="FFFF00"/>
                </a:solidFill>
              </a:rPr>
              <a:t> + D</a:t>
            </a:r>
            <a:r>
              <a:rPr lang="en-US" sz="2400" b="1" baseline="-25000" dirty="0">
                <a:solidFill>
                  <a:srgbClr val="FFFF00"/>
                </a:solidFill>
              </a:rPr>
              <a:t>b</a:t>
            </a:r>
            <a:r>
              <a:rPr lang="en-US" sz="2400" b="1" dirty="0">
                <a:solidFill>
                  <a:srgbClr val="FFFF00"/>
                </a:solidFill>
              </a:rPr>
              <a:t>+ </a:t>
            </a:r>
            <a:r>
              <a:rPr lang="en-US" sz="2400" b="1" dirty="0">
                <a:solidFill>
                  <a:srgbClr val="FFFF00"/>
                </a:solidFill>
                <a:latin typeface="Symbol" pitchFamily="18" charset="2"/>
              </a:rPr>
              <a:t>a</a:t>
            </a:r>
            <a:r>
              <a:rPr lang="en-US" sz="2400" b="1" dirty="0">
                <a:solidFill>
                  <a:srgbClr val="FFFF00"/>
                </a:solidFill>
              </a:rPr>
              <a:t>h</a:t>
            </a:r>
            <a:r>
              <a:rPr lang="en-US" sz="2400" b="1" baseline="-25000" dirty="0">
                <a:solidFill>
                  <a:srgbClr val="FFFF00"/>
                </a:solidFill>
              </a:rPr>
              <a:t>vb</a:t>
            </a:r>
            <a:r>
              <a:rPr lang="en-US" sz="2400" b="1" dirty="0">
                <a:solidFill>
                  <a:srgbClr val="FFFF00"/>
                </a:solidFill>
              </a:rPr>
              <a:t> + h</a:t>
            </a:r>
            <a:r>
              <a:rPr lang="en-US" sz="2400" b="1" baseline="-25000" dirty="0">
                <a:solidFill>
                  <a:srgbClr val="FFFF00"/>
                </a:solidFill>
              </a:rPr>
              <a:t>f(a-b)</a:t>
            </a:r>
            <a:r>
              <a:rPr lang="en-US" sz="2400" b="1" dirty="0">
                <a:solidFill>
                  <a:srgbClr val="FFFF00"/>
                </a:solidFill>
              </a:rPr>
              <a:t>+ h</a:t>
            </a:r>
            <a:r>
              <a:rPr lang="en-US" sz="2400" b="1" baseline="-25000" dirty="0">
                <a:solidFill>
                  <a:srgbClr val="FFFF00"/>
                </a:solidFill>
              </a:rPr>
              <a:t>e(a-b</a:t>
            </a:r>
            <a:r>
              <a:rPr lang="en-US" sz="2800" baseline="-25000" dirty="0">
                <a:solidFill>
                  <a:srgbClr val="FFFF00"/>
                </a:solidFill>
              </a:rPr>
              <a:t>)</a:t>
            </a:r>
          </a:p>
        </p:txBody>
      </p:sp>
      <p:sp>
        <p:nvSpPr>
          <p:cNvPr id="1031" name="Text Box 15"/>
          <p:cNvSpPr txBox="1">
            <a:spLocks noChangeArrowheads="1"/>
          </p:cNvSpPr>
          <p:nvPr>
            <p:custDataLst>
              <p:tags r:id="rId8"/>
            </p:custDataLst>
          </p:nvPr>
        </p:nvSpPr>
        <p:spPr bwMode="auto">
          <a:xfrm>
            <a:off x="381000" y="4267200"/>
            <a:ext cx="6019800" cy="457200"/>
          </a:xfrm>
          <a:prstGeom prst="rect">
            <a:avLst/>
          </a:prstGeom>
          <a:noFill/>
          <a:ln w="9525">
            <a:noFill/>
            <a:miter lim="800000"/>
            <a:headEnd/>
            <a:tailEnd/>
          </a:ln>
        </p:spPr>
        <p:txBody>
          <a:bodyPr>
            <a:spAutoFit/>
          </a:bodyPr>
          <a:lstStyle/>
          <a:p>
            <a:pPr fontAlgn="base">
              <a:spcBef>
                <a:spcPct val="50000"/>
              </a:spcBef>
              <a:spcAft>
                <a:spcPct val="0"/>
              </a:spcAft>
            </a:pPr>
            <a:r>
              <a:rPr lang="en-US" sz="2400" i="1" dirty="0">
                <a:solidFill>
                  <a:srgbClr val="FFFFFF"/>
                </a:solidFill>
              </a:rPr>
              <a:t>Q</a:t>
            </a:r>
            <a:r>
              <a:rPr lang="en-US" sz="2400" b="1" i="1" baseline="-25000" dirty="0">
                <a:solidFill>
                  <a:srgbClr val="FFFFFF"/>
                </a:solidFill>
              </a:rPr>
              <a:t>1</a:t>
            </a:r>
            <a:r>
              <a:rPr lang="en-US" sz="2400" i="1" dirty="0">
                <a:solidFill>
                  <a:srgbClr val="FFFFFF"/>
                </a:solidFill>
              </a:rPr>
              <a:t> = Q</a:t>
            </a:r>
            <a:r>
              <a:rPr lang="en-US" sz="2400" i="1" baseline="-25000" dirty="0">
                <a:solidFill>
                  <a:srgbClr val="FFFFFF"/>
                </a:solidFill>
              </a:rPr>
              <a:t>2</a:t>
            </a:r>
            <a:r>
              <a:rPr lang="en-US" sz="2400" i="1" dirty="0">
                <a:solidFill>
                  <a:srgbClr val="FFFFFF"/>
                </a:solidFill>
              </a:rPr>
              <a:t> = A</a:t>
            </a:r>
            <a:r>
              <a:rPr lang="en-US" sz="2400" i="1" baseline="-25000" dirty="0">
                <a:solidFill>
                  <a:srgbClr val="FFFFFF"/>
                </a:solidFill>
              </a:rPr>
              <a:t>1</a:t>
            </a:r>
            <a:r>
              <a:rPr lang="en-US" sz="2400" i="1" dirty="0">
                <a:solidFill>
                  <a:srgbClr val="FFFFFF"/>
                </a:solidFill>
              </a:rPr>
              <a:t>V</a:t>
            </a:r>
            <a:r>
              <a:rPr lang="en-US" sz="2400" i="1" baseline="-25000" dirty="0">
                <a:solidFill>
                  <a:srgbClr val="FFFFFF"/>
                </a:solidFill>
              </a:rPr>
              <a:t>1</a:t>
            </a:r>
            <a:r>
              <a:rPr lang="en-US" sz="2400" i="1" dirty="0">
                <a:solidFill>
                  <a:srgbClr val="FFFFFF"/>
                </a:solidFill>
              </a:rPr>
              <a:t> = A</a:t>
            </a:r>
            <a:r>
              <a:rPr lang="en-US" sz="2400" i="1" baseline="-25000" dirty="0">
                <a:solidFill>
                  <a:srgbClr val="FFFFFF"/>
                </a:solidFill>
              </a:rPr>
              <a:t>2</a:t>
            </a:r>
            <a:r>
              <a:rPr lang="en-US" sz="2400" i="1" dirty="0">
                <a:solidFill>
                  <a:srgbClr val="FFFFFF"/>
                </a:solidFill>
              </a:rPr>
              <a:t>V</a:t>
            </a:r>
            <a:r>
              <a:rPr lang="en-US" sz="2400" i="1" baseline="-25000" dirty="0">
                <a:solidFill>
                  <a:srgbClr val="FFFFFF"/>
                </a:solidFill>
              </a:rPr>
              <a:t>2 </a:t>
            </a:r>
            <a:r>
              <a:rPr lang="en-US" sz="2400" i="1" dirty="0">
                <a:solidFill>
                  <a:srgbClr val="FFFFFF"/>
                </a:solidFill>
              </a:rPr>
              <a:t>= W</a:t>
            </a:r>
            <a:r>
              <a:rPr lang="en-US" sz="2400" i="1" baseline="-25000" dirty="0">
                <a:solidFill>
                  <a:srgbClr val="FFFFFF"/>
                </a:solidFill>
              </a:rPr>
              <a:t>1</a:t>
            </a:r>
            <a:r>
              <a:rPr lang="en-US" sz="2400" i="1" dirty="0">
                <a:solidFill>
                  <a:srgbClr val="FFFFFF"/>
                </a:solidFill>
              </a:rPr>
              <a:t>D</a:t>
            </a:r>
            <a:r>
              <a:rPr lang="en-US" sz="2400" i="1" baseline="-25000" dirty="0">
                <a:solidFill>
                  <a:srgbClr val="FFFFFF"/>
                </a:solidFill>
              </a:rPr>
              <a:t>1</a:t>
            </a:r>
            <a:r>
              <a:rPr lang="en-US" sz="2400" i="1" dirty="0">
                <a:solidFill>
                  <a:srgbClr val="FFFFFF"/>
                </a:solidFill>
              </a:rPr>
              <a:t>V</a:t>
            </a:r>
            <a:r>
              <a:rPr lang="en-US" sz="2400" i="1" baseline="-25000" dirty="0">
                <a:solidFill>
                  <a:srgbClr val="FFFFFF"/>
                </a:solidFill>
              </a:rPr>
              <a:t>1</a:t>
            </a:r>
            <a:r>
              <a:rPr lang="en-US" sz="2400" i="1" dirty="0">
                <a:solidFill>
                  <a:srgbClr val="FFFFFF"/>
                </a:solidFill>
              </a:rPr>
              <a:t> = W</a:t>
            </a:r>
            <a:r>
              <a:rPr lang="en-US" sz="2400" i="1" baseline="-25000" dirty="0">
                <a:solidFill>
                  <a:srgbClr val="FFFFFF"/>
                </a:solidFill>
              </a:rPr>
              <a:t>2</a:t>
            </a:r>
            <a:r>
              <a:rPr lang="en-US" sz="2400" i="1" dirty="0">
                <a:solidFill>
                  <a:srgbClr val="FFFFFF"/>
                </a:solidFill>
              </a:rPr>
              <a:t>D</a:t>
            </a:r>
            <a:r>
              <a:rPr lang="en-US" sz="2400" i="1" baseline="-25000" dirty="0">
                <a:solidFill>
                  <a:srgbClr val="FFFFFF"/>
                </a:solidFill>
              </a:rPr>
              <a:t>2</a:t>
            </a:r>
            <a:r>
              <a:rPr lang="en-US" sz="2400" i="1" dirty="0">
                <a:solidFill>
                  <a:srgbClr val="FFFFFF"/>
                </a:solidFill>
              </a:rPr>
              <a:t>V</a:t>
            </a:r>
            <a:r>
              <a:rPr lang="en-US" sz="2400" i="1" baseline="-25000" dirty="0">
                <a:solidFill>
                  <a:srgbClr val="FFFFFF"/>
                </a:solidFill>
              </a:rPr>
              <a:t>2</a:t>
            </a:r>
          </a:p>
        </p:txBody>
      </p:sp>
      <p:pic>
        <p:nvPicPr>
          <p:cNvPr id="1032" name="Picture 16" descr="ident_4_onscreen_png">
            <a:hlinkClick r:id="rId18"/>
          </p:cNvPr>
          <p:cNvPicPr>
            <a:picLocks noChangeAspect="1" noChangeArrowheads="1"/>
          </p:cNvPicPr>
          <p:nvPr>
            <p:custDataLst>
              <p:tags r:id="rId9"/>
            </p:custDataLst>
          </p:nvPr>
        </p:nvPicPr>
        <p:blipFill>
          <a:blip r:embed="rId19" cstate="print">
            <a:lum bright="100000"/>
          </a:blip>
          <a:srcRect/>
          <a:stretch>
            <a:fillRect/>
          </a:stretch>
        </p:blipFill>
        <p:spPr bwMode="black">
          <a:xfrm>
            <a:off x="152400" y="152400"/>
            <a:ext cx="2200275" cy="787400"/>
          </a:xfrm>
          <a:prstGeom prst="rect">
            <a:avLst/>
          </a:prstGeom>
          <a:noFill/>
          <a:ln w="9525">
            <a:noFill/>
            <a:miter lim="800000"/>
            <a:headEnd/>
            <a:tailEnd/>
          </a:ln>
        </p:spPr>
      </p:pic>
      <p:sp>
        <p:nvSpPr>
          <p:cNvPr id="2" name="TextBox 1"/>
          <p:cNvSpPr txBox="1"/>
          <p:nvPr/>
        </p:nvSpPr>
        <p:spPr>
          <a:xfrm>
            <a:off x="393700" y="6318766"/>
            <a:ext cx="2339102" cy="369332"/>
          </a:xfrm>
          <a:prstGeom prst="rect">
            <a:avLst/>
          </a:prstGeom>
          <a:noFill/>
        </p:spPr>
        <p:txBody>
          <a:bodyPr wrap="none" rtlCol="0">
            <a:spAutoFit/>
          </a:bodyPr>
          <a:lstStyle/>
          <a:p>
            <a:r>
              <a:rPr lang="en-US" dirty="0" smtClean="0"/>
              <a:t>Updated: 04/24/2010</a:t>
            </a:r>
            <a:endParaRPr lang="en-US" dirty="0"/>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2"/>
            </p:custDataLst>
          </p:nvPr>
        </p:nvSpPr>
        <p:spPr>
          <a:xfrm>
            <a:off x="228600" y="152400"/>
            <a:ext cx="2819400" cy="381000"/>
          </a:xfrm>
        </p:spPr>
        <p:txBody>
          <a:bodyPr/>
          <a:lstStyle/>
          <a:p>
            <a:pPr eaLnBrk="1" hangingPunct="1"/>
            <a:r>
              <a:rPr lang="en-US" sz="1800" dirty="0" smtClean="0">
                <a:solidFill>
                  <a:srgbClr val="FFFFCC"/>
                </a:solidFill>
              </a:rPr>
              <a:t>Subtracting  Integers</a:t>
            </a:r>
          </a:p>
        </p:txBody>
      </p:sp>
      <p:sp>
        <p:nvSpPr>
          <p:cNvPr id="21507" name="Text Box 3"/>
          <p:cNvSpPr txBox="1">
            <a:spLocks noChangeArrowheads="1"/>
          </p:cNvSpPr>
          <p:nvPr>
            <p:custDataLst>
              <p:tags r:id="rId3"/>
            </p:custDataLst>
          </p:nvPr>
        </p:nvSpPr>
        <p:spPr bwMode="auto">
          <a:xfrm>
            <a:off x="381000" y="914400"/>
            <a:ext cx="8001000" cy="10064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A subtraction problem can be written in either of two forms: </a:t>
            </a:r>
          </a:p>
          <a:p>
            <a:pPr fontAlgn="base">
              <a:spcBef>
                <a:spcPct val="0"/>
              </a:spcBef>
              <a:spcAft>
                <a:spcPct val="0"/>
              </a:spcAft>
            </a:pPr>
            <a:r>
              <a:rPr lang="en-US" sz="2000" b="1" dirty="0">
                <a:solidFill>
                  <a:srgbClr val="FFFFFF"/>
                </a:solidFill>
              </a:rPr>
              <a:t>If a and b are integers, then a - b = a + -b</a:t>
            </a:r>
          </a:p>
          <a:p>
            <a:pPr algn="ctr" fontAlgn="base">
              <a:spcBef>
                <a:spcPct val="0"/>
              </a:spcBef>
              <a:spcAft>
                <a:spcPct val="0"/>
              </a:spcAft>
            </a:pPr>
            <a:endParaRPr lang="en-US" sz="2000" b="1" dirty="0">
              <a:solidFill>
                <a:srgbClr val="FFFFFF"/>
              </a:solidFill>
            </a:endParaRPr>
          </a:p>
        </p:txBody>
      </p:sp>
      <p:graphicFrame>
        <p:nvGraphicFramePr>
          <p:cNvPr id="1245188" name="Group 4"/>
          <p:cNvGraphicFramePr>
            <a:graphicFrameLocks noGrp="1"/>
          </p:cNvGraphicFramePr>
          <p:nvPr>
            <p:ph sz="half" idx="1"/>
            <p:custDataLst>
              <p:tags r:id="rId4"/>
            </p:custDataLst>
          </p:nvPr>
        </p:nvGraphicFramePr>
        <p:xfrm>
          <a:off x="2590800" y="2286000"/>
          <a:ext cx="4038600" cy="762635"/>
        </p:xfrm>
        <a:graphic>
          <a:graphicData uri="http://schemas.openxmlformats.org/drawingml/2006/table">
            <a:tbl>
              <a:tblPr/>
              <a:tblGrid>
                <a:gridCol w="2019300"/>
                <a:gridCol w="2019300"/>
              </a:tblGrid>
              <a:tr h="3587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8 - 8  = 0</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8 + (-8)  = 0</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1518" name="Text Box 15"/>
          <p:cNvSpPr txBox="1">
            <a:spLocks noChangeArrowheads="1"/>
          </p:cNvSpPr>
          <p:nvPr>
            <p:custDataLst>
              <p:tags r:id="rId5"/>
            </p:custDataLst>
          </p:nvPr>
        </p:nvSpPr>
        <p:spPr bwMode="auto">
          <a:xfrm>
            <a:off x="685800" y="3960813"/>
            <a:ext cx="7772400" cy="1006475"/>
          </a:xfrm>
          <a:prstGeom prst="rect">
            <a:avLst/>
          </a:prstGeom>
          <a:noFill/>
          <a:ln w="12700" algn="ctr">
            <a:noFill/>
            <a:miter lim="800000"/>
            <a:headEnd/>
            <a:tailEnd/>
          </a:ln>
        </p:spPr>
        <p:txBody>
          <a:bodyPr>
            <a:spAutoFit/>
          </a:bodyPr>
          <a:lstStyle/>
          <a:p>
            <a:pPr fontAlgn="base">
              <a:spcBef>
                <a:spcPct val="50000"/>
              </a:spcBef>
              <a:spcAft>
                <a:spcPct val="0"/>
              </a:spcAft>
            </a:pPr>
            <a:r>
              <a:rPr lang="en-US" sz="2000" b="1" dirty="0">
                <a:solidFill>
                  <a:srgbClr val="FFFFFF"/>
                </a:solidFill>
              </a:rPr>
              <a:t>The example, above, shows that a subtraction problem can be changed to an addition problem by adding the </a:t>
            </a:r>
            <a:r>
              <a:rPr lang="en-US" sz="2000" b="1" i="1" dirty="0">
                <a:solidFill>
                  <a:srgbClr val="FFFFFF"/>
                </a:solidFill>
              </a:rPr>
              <a:t>opposite</a:t>
            </a:r>
            <a:r>
              <a:rPr lang="en-US" sz="2000" b="1" dirty="0">
                <a:solidFill>
                  <a:srgbClr val="FFFFFF"/>
                </a:solidFill>
              </a:rPr>
              <a:t> of the second number. </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2"/>
            </p:custDataLst>
          </p:nvPr>
        </p:nvSpPr>
        <p:spPr>
          <a:xfrm>
            <a:off x="228600" y="152400"/>
            <a:ext cx="2819400" cy="381000"/>
          </a:xfrm>
        </p:spPr>
        <p:txBody>
          <a:bodyPr/>
          <a:lstStyle/>
          <a:p>
            <a:pPr eaLnBrk="1" hangingPunct="1"/>
            <a:r>
              <a:rPr lang="en-US" sz="1800" dirty="0" smtClean="0">
                <a:solidFill>
                  <a:srgbClr val="FFFFCC"/>
                </a:solidFill>
              </a:rPr>
              <a:t>Multiplying  Integers</a:t>
            </a:r>
          </a:p>
        </p:txBody>
      </p:sp>
      <p:sp>
        <p:nvSpPr>
          <p:cNvPr id="22531" name="Text Box 3"/>
          <p:cNvSpPr txBox="1">
            <a:spLocks noChangeArrowheads="1"/>
          </p:cNvSpPr>
          <p:nvPr>
            <p:custDataLst>
              <p:tags r:id="rId3"/>
            </p:custDataLst>
          </p:nvPr>
        </p:nvSpPr>
        <p:spPr bwMode="auto">
          <a:xfrm>
            <a:off x="381000" y="1295400"/>
            <a:ext cx="8001000" cy="13112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Multiplication can be indicated using the traditional multiplication symbol (x) as well as using a star (*) or parentheses </a:t>
            </a:r>
          </a:p>
          <a:p>
            <a:pPr algn="ctr" fontAlgn="base">
              <a:spcBef>
                <a:spcPct val="0"/>
              </a:spcBef>
              <a:spcAft>
                <a:spcPct val="0"/>
              </a:spcAft>
            </a:pPr>
            <a:endParaRPr lang="en-US" sz="2000" b="1" dirty="0">
              <a:solidFill>
                <a:srgbClr val="FFFFFF"/>
              </a:solidFill>
            </a:endParaRPr>
          </a:p>
        </p:txBody>
      </p:sp>
      <p:graphicFrame>
        <p:nvGraphicFramePr>
          <p:cNvPr id="1247252" name="Group 20"/>
          <p:cNvGraphicFramePr>
            <a:graphicFrameLocks noGrp="1"/>
          </p:cNvGraphicFramePr>
          <p:nvPr>
            <p:ph sz="half" idx="1"/>
            <p:custDataLst>
              <p:tags r:id="rId4"/>
            </p:custDataLst>
          </p:nvPr>
        </p:nvGraphicFramePr>
        <p:xfrm>
          <a:off x="1676400" y="3124200"/>
          <a:ext cx="6057900" cy="762635"/>
        </p:xfrm>
        <a:graphic>
          <a:graphicData uri="http://schemas.openxmlformats.org/drawingml/2006/table">
            <a:tbl>
              <a:tblPr/>
              <a:tblGrid>
                <a:gridCol w="2019300"/>
                <a:gridCol w="2019300"/>
                <a:gridCol w="2019300"/>
              </a:tblGrid>
              <a:tr h="35877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4  * 3 = 12</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(8) x (6) = 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5 =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2"/>
            </p:custDataLst>
          </p:nvPr>
        </p:nvSpPr>
        <p:spPr>
          <a:xfrm>
            <a:off x="228600" y="152400"/>
            <a:ext cx="3657600" cy="381000"/>
          </a:xfrm>
        </p:spPr>
        <p:txBody>
          <a:bodyPr/>
          <a:lstStyle/>
          <a:p>
            <a:pPr eaLnBrk="1" hangingPunct="1"/>
            <a:r>
              <a:rPr lang="en-US" sz="1800" dirty="0" smtClean="0">
                <a:solidFill>
                  <a:srgbClr val="FFFFCC"/>
                </a:solidFill>
              </a:rPr>
              <a:t>Multiplying  Integers –cont.</a:t>
            </a:r>
          </a:p>
        </p:txBody>
      </p:sp>
      <p:sp>
        <p:nvSpPr>
          <p:cNvPr id="23555" name="Text Box 3"/>
          <p:cNvSpPr txBox="1">
            <a:spLocks noChangeArrowheads="1"/>
          </p:cNvSpPr>
          <p:nvPr>
            <p:custDataLst>
              <p:tags r:id="rId3"/>
            </p:custDataLst>
          </p:nvPr>
        </p:nvSpPr>
        <p:spPr bwMode="auto">
          <a:xfrm>
            <a:off x="533400" y="822325"/>
            <a:ext cx="8001000" cy="25304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To determine the sign of the answer when multiplying you must remember the following four rules:</a:t>
            </a:r>
          </a:p>
          <a:p>
            <a:pPr fontAlgn="base">
              <a:spcBef>
                <a:spcPct val="0"/>
              </a:spcBef>
              <a:spcAft>
                <a:spcPct val="0"/>
              </a:spcAft>
            </a:pPr>
            <a:r>
              <a:rPr lang="en-US" sz="2000" b="1" dirty="0">
                <a:solidFill>
                  <a:srgbClr val="FFFFFF"/>
                </a:solidFill>
              </a:rPr>
              <a:t> </a:t>
            </a:r>
          </a:p>
          <a:p>
            <a:pPr lvl="3" fontAlgn="base">
              <a:spcBef>
                <a:spcPct val="0"/>
              </a:spcBef>
              <a:spcAft>
                <a:spcPct val="0"/>
              </a:spcAft>
              <a:buFontTx/>
              <a:buChar char="•"/>
            </a:pPr>
            <a:r>
              <a:rPr lang="en-US" sz="2000" b="1" i="1" dirty="0">
                <a:solidFill>
                  <a:srgbClr val="FFFFFF"/>
                </a:solidFill>
              </a:rPr>
              <a:t>Positive x Positive = Positive </a:t>
            </a:r>
          </a:p>
          <a:p>
            <a:pPr lvl="3" fontAlgn="base">
              <a:spcBef>
                <a:spcPct val="0"/>
              </a:spcBef>
              <a:spcAft>
                <a:spcPct val="0"/>
              </a:spcAft>
              <a:buFontTx/>
              <a:buChar char="•"/>
            </a:pPr>
            <a:r>
              <a:rPr lang="en-US" sz="2000" b="1" i="1" dirty="0">
                <a:solidFill>
                  <a:srgbClr val="FFFFFF"/>
                </a:solidFill>
              </a:rPr>
              <a:t>Positive x Negative = Negative </a:t>
            </a:r>
          </a:p>
          <a:p>
            <a:pPr lvl="3" fontAlgn="base">
              <a:spcBef>
                <a:spcPct val="0"/>
              </a:spcBef>
              <a:spcAft>
                <a:spcPct val="0"/>
              </a:spcAft>
              <a:buFontTx/>
              <a:buChar char="•"/>
            </a:pPr>
            <a:r>
              <a:rPr lang="en-US" sz="2000" b="1" i="1" dirty="0">
                <a:solidFill>
                  <a:srgbClr val="FFFFFF"/>
                </a:solidFill>
              </a:rPr>
              <a:t>Negative x Positive = Negative </a:t>
            </a:r>
          </a:p>
          <a:p>
            <a:pPr lvl="3" fontAlgn="base">
              <a:spcBef>
                <a:spcPct val="0"/>
              </a:spcBef>
              <a:spcAft>
                <a:spcPct val="0"/>
              </a:spcAft>
              <a:buFontTx/>
              <a:buChar char="•"/>
            </a:pPr>
            <a:r>
              <a:rPr lang="en-US" sz="2000" b="1" i="1" dirty="0">
                <a:solidFill>
                  <a:srgbClr val="FFFFFF"/>
                </a:solidFill>
              </a:rPr>
              <a:t>Negative x Negative = Positive</a:t>
            </a:r>
          </a:p>
          <a:p>
            <a:pPr algn="ctr" fontAlgn="base">
              <a:spcBef>
                <a:spcPct val="0"/>
              </a:spcBef>
              <a:spcAft>
                <a:spcPct val="0"/>
              </a:spcAft>
            </a:pPr>
            <a:endParaRPr lang="en-US" sz="2000" b="1" dirty="0">
              <a:solidFill>
                <a:srgbClr val="FFFFFF"/>
              </a:solidFill>
            </a:endParaRPr>
          </a:p>
        </p:txBody>
      </p:sp>
      <p:graphicFrame>
        <p:nvGraphicFramePr>
          <p:cNvPr id="1249301" name="Group 21"/>
          <p:cNvGraphicFramePr>
            <a:graphicFrameLocks noGrp="1"/>
          </p:cNvGraphicFramePr>
          <p:nvPr>
            <p:ph sz="half" idx="1"/>
            <p:custDataLst>
              <p:tags r:id="rId4"/>
            </p:custDataLst>
          </p:nvPr>
        </p:nvGraphicFramePr>
        <p:xfrm>
          <a:off x="533400" y="3733800"/>
          <a:ext cx="8077200" cy="762635"/>
        </p:xfrm>
        <a:graphic>
          <a:graphicData uri="http://schemas.openxmlformats.org/drawingml/2006/table">
            <a:tbl>
              <a:tblPr/>
              <a:tblGrid>
                <a:gridCol w="2019300"/>
                <a:gridCol w="2019300"/>
                <a:gridCol w="2019300"/>
                <a:gridCol w="2019300"/>
              </a:tblGrid>
              <a:tr h="358775">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2 x 4 = 8</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2 x -4 =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-2 x 4 =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-2 x -4 =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2"/>
            </p:custDataLst>
          </p:nvPr>
        </p:nvSpPr>
        <p:spPr>
          <a:xfrm>
            <a:off x="228600" y="152400"/>
            <a:ext cx="3352800" cy="381000"/>
          </a:xfrm>
        </p:spPr>
        <p:txBody>
          <a:bodyPr/>
          <a:lstStyle/>
          <a:p>
            <a:pPr eaLnBrk="1" hangingPunct="1"/>
            <a:r>
              <a:rPr lang="en-US" sz="1800" dirty="0" smtClean="0">
                <a:solidFill>
                  <a:srgbClr val="FFFFCC"/>
                </a:solidFill>
              </a:rPr>
              <a:t>Multiplying  Integers -cont.</a:t>
            </a:r>
          </a:p>
        </p:txBody>
      </p:sp>
      <p:sp>
        <p:nvSpPr>
          <p:cNvPr id="24579" name="Text Box 3"/>
          <p:cNvSpPr txBox="1">
            <a:spLocks noChangeArrowheads="1"/>
          </p:cNvSpPr>
          <p:nvPr>
            <p:custDataLst>
              <p:tags r:id="rId3"/>
            </p:custDataLst>
          </p:nvPr>
        </p:nvSpPr>
        <p:spPr bwMode="auto">
          <a:xfrm>
            <a:off x="304800" y="820738"/>
            <a:ext cx="8001000" cy="2282825"/>
          </a:xfrm>
          <a:prstGeom prst="rect">
            <a:avLst/>
          </a:prstGeom>
          <a:noFill/>
          <a:ln w="12700" algn="ctr">
            <a:noFill/>
            <a:miter lim="800000"/>
            <a:headEnd/>
            <a:tailEnd/>
          </a:ln>
        </p:spPr>
        <p:txBody>
          <a:bodyPr>
            <a:spAutoFit/>
          </a:bodyPr>
          <a:lstStyle/>
          <a:p>
            <a:pPr fontAlgn="base">
              <a:spcBef>
                <a:spcPct val="0"/>
              </a:spcBef>
              <a:spcAft>
                <a:spcPct val="0"/>
              </a:spcAft>
            </a:pPr>
            <a:r>
              <a:rPr lang="en-US" sz="2400" b="1" dirty="0">
                <a:solidFill>
                  <a:srgbClr val="FFFFFF"/>
                </a:solidFill>
              </a:rPr>
              <a:t>Here is the  Associative Principle for Multiplication of Integers: </a:t>
            </a:r>
          </a:p>
          <a:p>
            <a:pPr fontAlgn="base">
              <a:spcBef>
                <a:spcPct val="0"/>
              </a:spcBef>
              <a:spcAft>
                <a:spcPct val="0"/>
              </a:spcAft>
            </a:pPr>
            <a:endParaRPr lang="en-US" sz="2400" b="1" dirty="0">
              <a:solidFill>
                <a:srgbClr val="FFFFFF"/>
              </a:solidFill>
            </a:endParaRPr>
          </a:p>
          <a:p>
            <a:pPr fontAlgn="base">
              <a:spcBef>
                <a:spcPct val="0"/>
              </a:spcBef>
              <a:spcAft>
                <a:spcPct val="0"/>
              </a:spcAft>
            </a:pPr>
            <a:r>
              <a:rPr lang="en-US" sz="2400" b="1" i="1" dirty="0">
                <a:solidFill>
                  <a:srgbClr val="FFFFFF"/>
                </a:solidFill>
              </a:rPr>
              <a:t>If a, b and c are integers, then (a * b) *c = a * (b *c)</a:t>
            </a:r>
          </a:p>
          <a:p>
            <a:pPr algn="ctr" fontAlgn="base">
              <a:spcBef>
                <a:spcPct val="0"/>
              </a:spcBef>
              <a:spcAft>
                <a:spcPct val="0"/>
              </a:spcAft>
            </a:pPr>
            <a:endParaRPr lang="en-US" sz="2400" b="1" i="1" dirty="0">
              <a:solidFill>
                <a:srgbClr val="FFFFFF"/>
              </a:solidFill>
            </a:endParaRPr>
          </a:p>
          <a:p>
            <a:pPr algn="ctr" fontAlgn="base">
              <a:spcBef>
                <a:spcPct val="0"/>
              </a:spcBef>
              <a:spcAft>
                <a:spcPct val="0"/>
              </a:spcAft>
            </a:pPr>
            <a:endParaRPr lang="en-US" sz="2400" b="1" dirty="0">
              <a:solidFill>
                <a:srgbClr val="FFFFFF"/>
              </a:solidFill>
            </a:endParaRPr>
          </a:p>
        </p:txBody>
      </p:sp>
      <p:graphicFrame>
        <p:nvGraphicFramePr>
          <p:cNvPr id="1251346" name="Group 18"/>
          <p:cNvGraphicFramePr>
            <a:graphicFrameLocks noGrp="1"/>
          </p:cNvGraphicFramePr>
          <p:nvPr>
            <p:ph sz="half" idx="1"/>
            <p:custDataLst>
              <p:tags r:id="rId4"/>
            </p:custDataLst>
          </p:nvPr>
        </p:nvGraphicFramePr>
        <p:xfrm>
          <a:off x="2590800" y="3048000"/>
          <a:ext cx="4038600" cy="762635"/>
        </p:xfrm>
        <a:graphic>
          <a:graphicData uri="http://schemas.openxmlformats.org/drawingml/2006/table">
            <a:tbl>
              <a:tblPr/>
              <a:tblGrid>
                <a:gridCol w="2019300"/>
                <a:gridCol w="2019300"/>
              </a:tblGrid>
              <a:tr h="3587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 -2) * 3 = -30</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 (-2 * 3) = -30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2"/>
            </p:custDataLst>
          </p:nvPr>
        </p:nvSpPr>
        <p:spPr>
          <a:xfrm>
            <a:off x="228600" y="152400"/>
            <a:ext cx="2819400" cy="381000"/>
          </a:xfrm>
        </p:spPr>
        <p:txBody>
          <a:bodyPr/>
          <a:lstStyle/>
          <a:p>
            <a:pPr eaLnBrk="1" hangingPunct="1"/>
            <a:r>
              <a:rPr lang="en-US" sz="1800" dirty="0" smtClean="0">
                <a:solidFill>
                  <a:srgbClr val="FFFFCC"/>
                </a:solidFill>
              </a:rPr>
              <a:t>Dividing   Integers</a:t>
            </a:r>
          </a:p>
        </p:txBody>
      </p:sp>
      <p:sp>
        <p:nvSpPr>
          <p:cNvPr id="25603" name="Text Box 3"/>
          <p:cNvSpPr txBox="1">
            <a:spLocks noChangeArrowheads="1"/>
          </p:cNvSpPr>
          <p:nvPr>
            <p:custDataLst>
              <p:tags r:id="rId3"/>
            </p:custDataLst>
          </p:nvPr>
        </p:nvSpPr>
        <p:spPr bwMode="auto">
          <a:xfrm>
            <a:off x="457200" y="762000"/>
            <a:ext cx="8001000" cy="5035550"/>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Division will be indicated using the division symbol-- “</a:t>
            </a:r>
            <a:r>
              <a:rPr lang="en-US" b="1" dirty="0">
                <a:solidFill>
                  <a:srgbClr val="FFFFCC"/>
                </a:solidFill>
              </a:rPr>
              <a:t>/</a:t>
            </a:r>
            <a:r>
              <a:rPr lang="en-US" b="1" dirty="0">
                <a:solidFill>
                  <a:srgbClr val="FFFFFF"/>
                </a:solidFill>
              </a:rPr>
              <a:t>”</a:t>
            </a:r>
          </a:p>
          <a:p>
            <a:pPr fontAlgn="base">
              <a:spcBef>
                <a:spcPct val="0"/>
              </a:spcBef>
              <a:spcAft>
                <a:spcPct val="0"/>
              </a:spcAft>
            </a:pPr>
            <a:endParaRPr lang="en-US" b="1" i="1" dirty="0">
              <a:solidFill>
                <a:srgbClr val="FFFFFF"/>
              </a:solidFill>
            </a:endParaRPr>
          </a:p>
          <a:p>
            <a:pPr fontAlgn="base">
              <a:spcBef>
                <a:spcPct val="0"/>
              </a:spcBef>
              <a:spcAft>
                <a:spcPct val="0"/>
              </a:spcAft>
            </a:pPr>
            <a:r>
              <a:rPr lang="en-US" b="1" i="1" dirty="0">
                <a:solidFill>
                  <a:srgbClr val="FFFFFF"/>
                </a:solidFill>
              </a:rPr>
              <a:t>Denominator</a:t>
            </a:r>
            <a:r>
              <a:rPr lang="en-US" b="1" dirty="0">
                <a:solidFill>
                  <a:srgbClr val="FFFFFF"/>
                </a:solidFill>
              </a:rPr>
              <a:t> is the number to divide by </a:t>
            </a:r>
          </a:p>
          <a:p>
            <a:pPr fontAlgn="base">
              <a:spcBef>
                <a:spcPct val="0"/>
              </a:spcBef>
              <a:spcAft>
                <a:spcPct val="0"/>
              </a:spcAft>
            </a:pPr>
            <a:r>
              <a:rPr lang="en-US" b="1" i="1" dirty="0">
                <a:solidFill>
                  <a:srgbClr val="FFFFFF"/>
                </a:solidFill>
              </a:rPr>
              <a:t>Numerator</a:t>
            </a:r>
            <a:r>
              <a:rPr lang="en-US" b="1" dirty="0">
                <a:solidFill>
                  <a:srgbClr val="FFFFFF"/>
                </a:solidFill>
              </a:rPr>
              <a:t> is the number to be divided into </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For example, 12 / 4 = 3, where 4 is the denominator and 12 is the numerator.</a:t>
            </a:r>
            <a:br>
              <a:rPr lang="en-US" b="1" dirty="0">
                <a:solidFill>
                  <a:srgbClr val="FFFFFF"/>
                </a:solidFill>
              </a:rPr>
            </a:br>
            <a:r>
              <a:rPr lang="en-US" b="1" i="1" dirty="0">
                <a:solidFill>
                  <a:srgbClr val="FFFFFF"/>
                </a:solidFill>
              </a:rPr>
              <a:t> </a:t>
            </a:r>
            <a:br>
              <a:rPr lang="en-US" b="1" i="1" dirty="0">
                <a:solidFill>
                  <a:srgbClr val="FFFFFF"/>
                </a:solidFill>
              </a:rPr>
            </a:br>
            <a:r>
              <a:rPr lang="en-US" b="1" dirty="0">
                <a:solidFill>
                  <a:srgbClr val="FFFFFF"/>
                </a:solidFill>
              </a:rPr>
              <a:t>To determine the sign of the answer when dividing you must remember the following four rules, which are also applicable to multiplication:</a:t>
            </a:r>
          </a:p>
          <a:p>
            <a:pPr lvl="4" fontAlgn="base">
              <a:spcBef>
                <a:spcPct val="0"/>
              </a:spcBef>
              <a:spcAft>
                <a:spcPct val="0"/>
              </a:spcAft>
              <a:buFontTx/>
              <a:buChar char="•"/>
            </a:pPr>
            <a:r>
              <a:rPr lang="en-US" b="1" i="1" dirty="0">
                <a:solidFill>
                  <a:srgbClr val="FFFFFF"/>
                </a:solidFill>
              </a:rPr>
              <a:t>Positive / Positive = Positive</a:t>
            </a:r>
          </a:p>
          <a:p>
            <a:pPr lvl="4" fontAlgn="base">
              <a:spcBef>
                <a:spcPct val="0"/>
              </a:spcBef>
              <a:spcAft>
                <a:spcPct val="0"/>
              </a:spcAft>
              <a:buFontTx/>
              <a:buChar char="•"/>
            </a:pPr>
            <a:r>
              <a:rPr lang="en-US" b="1" i="1" dirty="0">
                <a:solidFill>
                  <a:srgbClr val="FFFFFF"/>
                </a:solidFill>
              </a:rPr>
              <a:t>Positive / Negative = Negative</a:t>
            </a:r>
          </a:p>
          <a:p>
            <a:pPr lvl="4" fontAlgn="base">
              <a:spcBef>
                <a:spcPct val="0"/>
              </a:spcBef>
              <a:spcAft>
                <a:spcPct val="0"/>
              </a:spcAft>
              <a:buFontTx/>
              <a:buChar char="•"/>
            </a:pPr>
            <a:r>
              <a:rPr lang="en-US" b="1" i="1" dirty="0">
                <a:solidFill>
                  <a:srgbClr val="FFFFFF"/>
                </a:solidFill>
              </a:rPr>
              <a:t>Negative / Positive = Negative</a:t>
            </a:r>
          </a:p>
          <a:p>
            <a:pPr lvl="4" fontAlgn="base">
              <a:spcBef>
                <a:spcPct val="0"/>
              </a:spcBef>
              <a:spcAft>
                <a:spcPct val="0"/>
              </a:spcAft>
              <a:buFontTx/>
              <a:buChar char="•"/>
            </a:pPr>
            <a:r>
              <a:rPr lang="en-US" b="1" i="1" dirty="0">
                <a:solidFill>
                  <a:srgbClr val="FFFFFF"/>
                </a:solidFill>
              </a:rPr>
              <a:t>Negative / Negative = Positive</a:t>
            </a:r>
          </a:p>
          <a:p>
            <a:pPr fontAlgn="base">
              <a:spcBef>
                <a:spcPct val="0"/>
              </a:spcBef>
              <a:spcAft>
                <a:spcPct val="0"/>
              </a:spcAft>
            </a:pPr>
            <a:r>
              <a:rPr lang="en-US" b="1" dirty="0">
                <a:solidFill>
                  <a:srgbClr val="FFFFCC"/>
                </a:solidFill>
              </a:rPr>
              <a:t>An important fact unique to division is that division by zero (0) has no answer, or,  put another way, the denominator cannot be zero </a:t>
            </a:r>
            <a:endParaRPr lang="en-US" b="1" i="1" dirty="0">
              <a:solidFill>
                <a:srgbClr val="FFFFCC"/>
              </a:solidFill>
            </a:endParaRPr>
          </a:p>
          <a:p>
            <a:pPr lvl="4" fontAlgn="base">
              <a:spcBef>
                <a:spcPct val="0"/>
              </a:spcBef>
              <a:spcAft>
                <a:spcPct val="0"/>
              </a:spcAft>
              <a:buFontTx/>
              <a:buChar char="•"/>
            </a:pPr>
            <a:endParaRPr lang="en-US" b="1" i="1" dirty="0">
              <a:solidFill>
                <a:srgbClr val="FFFFCC"/>
              </a:solidFill>
            </a:endParaRPr>
          </a:p>
          <a:p>
            <a:pPr lvl="4" algn="ctr" fontAlgn="base">
              <a:spcBef>
                <a:spcPct val="0"/>
              </a:spcBef>
              <a:spcAft>
                <a:spcPct val="0"/>
              </a:spcAft>
              <a:buFontTx/>
              <a:buChar char="•"/>
            </a:pPr>
            <a:endParaRPr lang="en-US" b="1" dirty="0">
              <a:solidFill>
                <a:srgbClr val="FFFFFF"/>
              </a:solidFill>
            </a:endParaRPr>
          </a:p>
        </p:txBody>
      </p:sp>
      <p:graphicFrame>
        <p:nvGraphicFramePr>
          <p:cNvPr id="1253410" name="Group 34"/>
          <p:cNvGraphicFramePr>
            <a:graphicFrameLocks noGrp="1"/>
          </p:cNvGraphicFramePr>
          <p:nvPr>
            <p:ph sz="half" idx="1"/>
            <p:custDataLst>
              <p:tags r:id="rId4"/>
            </p:custDataLst>
          </p:nvPr>
        </p:nvGraphicFramePr>
        <p:xfrm>
          <a:off x="762000" y="5334000"/>
          <a:ext cx="7467600" cy="762635"/>
        </p:xfrm>
        <a:graphic>
          <a:graphicData uri="http://schemas.openxmlformats.org/drawingml/2006/table">
            <a:tbl>
              <a:tblPr/>
              <a:tblGrid>
                <a:gridCol w="1866900"/>
                <a:gridCol w="1866900"/>
                <a:gridCol w="1866900"/>
                <a:gridCol w="1866900"/>
              </a:tblGrid>
              <a:tr h="358775">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12 / 4 = 3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12 / -4 =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-12 / 4 =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-12 / -4 =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2"/>
            </p:custDataLst>
          </p:nvPr>
        </p:nvSpPr>
        <p:spPr>
          <a:xfrm>
            <a:off x="228600" y="152400"/>
            <a:ext cx="2819400" cy="381000"/>
          </a:xfrm>
        </p:spPr>
        <p:txBody>
          <a:bodyPr/>
          <a:lstStyle/>
          <a:p>
            <a:pPr eaLnBrk="1" hangingPunct="1"/>
            <a:r>
              <a:rPr lang="en-US" sz="1800" dirty="0" smtClean="0">
                <a:solidFill>
                  <a:srgbClr val="FFFFCC"/>
                </a:solidFill>
              </a:rPr>
              <a:t>Order of Operations</a:t>
            </a:r>
          </a:p>
        </p:txBody>
      </p:sp>
      <p:sp>
        <p:nvSpPr>
          <p:cNvPr id="26627" name="Text Box 3"/>
          <p:cNvSpPr txBox="1">
            <a:spLocks noChangeArrowheads="1"/>
          </p:cNvSpPr>
          <p:nvPr>
            <p:custDataLst>
              <p:tags r:id="rId3"/>
            </p:custDataLst>
          </p:nvPr>
        </p:nvSpPr>
        <p:spPr bwMode="auto">
          <a:xfrm>
            <a:off x="457200" y="762000"/>
            <a:ext cx="8001000" cy="22256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When algebraic expressions involve more than one operation those operations must be done in the correct order.</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CC"/>
                </a:solidFill>
              </a:rPr>
              <a:t>In this lesson you will learn the correct order in which those operations must be done. </a:t>
            </a:r>
          </a:p>
          <a:p>
            <a:pPr fontAlgn="base">
              <a:spcBef>
                <a:spcPct val="0"/>
              </a:spcBef>
              <a:spcAft>
                <a:spcPct val="0"/>
              </a:spcAft>
            </a:pPr>
            <a:endParaRPr lang="en-US" sz="2000" b="1" i="1" dirty="0">
              <a:solidFill>
                <a:srgbClr val="FFFFCC"/>
              </a:solidFill>
            </a:endParaRPr>
          </a:p>
          <a:p>
            <a:pPr lvl="4" fontAlgn="base">
              <a:spcBef>
                <a:spcPct val="0"/>
              </a:spcBef>
              <a:spcAft>
                <a:spcPct val="0"/>
              </a:spcAft>
              <a:buFontTx/>
              <a:buChar char="•"/>
            </a:pPr>
            <a:endParaRPr lang="en-US" sz="2000" b="1" i="1" dirty="0">
              <a:solidFill>
                <a:srgbClr val="FFFFCC"/>
              </a:solidFill>
            </a:endParaRPr>
          </a:p>
        </p:txBody>
      </p:sp>
      <p:sp>
        <p:nvSpPr>
          <p:cNvPr id="26628" name="Rectangle 18"/>
          <p:cNvSpPr>
            <a:spLocks noChangeArrowheads="1"/>
          </p:cNvSpPr>
          <p:nvPr>
            <p:custDataLst>
              <p:tags r:id="rId4"/>
            </p:custDataLst>
          </p:nvPr>
        </p:nvSpPr>
        <p:spPr bwMode="auto">
          <a:xfrm>
            <a:off x="1066800" y="4191000"/>
            <a:ext cx="1593850" cy="457200"/>
          </a:xfrm>
          <a:prstGeom prst="rect">
            <a:avLst/>
          </a:prstGeom>
          <a:noFill/>
          <a:ln w="12700" algn="ctr">
            <a:noFill/>
            <a:miter lim="800000"/>
            <a:headEnd/>
            <a:tailEnd/>
          </a:ln>
        </p:spPr>
        <p:txBody>
          <a:bodyPr wrap="none" anchor="ctr">
            <a:spAutoFit/>
          </a:bodyPr>
          <a:lstStyle/>
          <a:p>
            <a:pPr fontAlgn="base">
              <a:spcBef>
                <a:spcPct val="0"/>
              </a:spcBef>
              <a:spcAft>
                <a:spcPct val="0"/>
              </a:spcAft>
            </a:pPr>
            <a:r>
              <a:rPr lang="en-US" sz="2400" b="1" dirty="0">
                <a:solidFill>
                  <a:srgbClr val="FFFF00"/>
                </a:solidFill>
              </a:rPr>
              <a:t>5 * (2 + 3)</a:t>
            </a:r>
            <a:r>
              <a:rPr lang="en-US" b="1" dirty="0">
                <a:solidFill>
                  <a:srgbClr val="FFFF00"/>
                </a:solidFill>
              </a:rPr>
              <a:t> </a:t>
            </a:r>
          </a:p>
        </p:txBody>
      </p:sp>
      <p:sp>
        <p:nvSpPr>
          <p:cNvPr id="26629" name="Rectangle 19"/>
          <p:cNvSpPr>
            <a:spLocks noChangeArrowheads="1"/>
          </p:cNvSpPr>
          <p:nvPr>
            <p:custDataLst>
              <p:tags r:id="rId5"/>
            </p:custDataLst>
          </p:nvPr>
        </p:nvSpPr>
        <p:spPr bwMode="auto">
          <a:xfrm>
            <a:off x="3124200" y="3048000"/>
            <a:ext cx="2438400" cy="457200"/>
          </a:xfrm>
          <a:prstGeom prst="rect">
            <a:avLst/>
          </a:prstGeom>
          <a:noFill/>
          <a:ln w="12700" algn="ctr">
            <a:noFill/>
            <a:miter lim="800000"/>
            <a:headEnd/>
            <a:tailEnd/>
          </a:ln>
        </p:spPr>
        <p:txBody>
          <a:bodyPr anchor="ctr">
            <a:spAutoFit/>
          </a:bodyPr>
          <a:lstStyle/>
          <a:p>
            <a:pPr fontAlgn="base">
              <a:spcBef>
                <a:spcPct val="0"/>
              </a:spcBef>
              <a:spcAft>
                <a:spcPct val="0"/>
              </a:spcAft>
            </a:pPr>
            <a:r>
              <a:rPr lang="en-US" sz="2400" b="1" dirty="0">
                <a:solidFill>
                  <a:srgbClr val="FFFF00"/>
                </a:solidFill>
              </a:rPr>
              <a:t>12 + 5 * (8 - 2)</a:t>
            </a:r>
            <a:r>
              <a:rPr lang="en-US" dirty="0">
                <a:solidFill>
                  <a:srgbClr val="FFFF00"/>
                </a:solidFill>
              </a:rPr>
              <a:t>  </a:t>
            </a:r>
          </a:p>
        </p:txBody>
      </p:sp>
      <p:sp>
        <p:nvSpPr>
          <p:cNvPr id="26630" name="Rectangle 20"/>
          <p:cNvSpPr>
            <a:spLocks noChangeArrowheads="1"/>
          </p:cNvSpPr>
          <p:nvPr>
            <p:custDataLst>
              <p:tags r:id="rId6"/>
            </p:custDataLst>
          </p:nvPr>
        </p:nvSpPr>
        <p:spPr bwMode="auto">
          <a:xfrm>
            <a:off x="5943600" y="4419600"/>
            <a:ext cx="2330450" cy="457200"/>
          </a:xfrm>
          <a:prstGeom prst="rect">
            <a:avLst/>
          </a:prstGeom>
          <a:noFill/>
          <a:ln w="12700" algn="ctr">
            <a:noFill/>
            <a:miter lim="800000"/>
            <a:headEnd/>
            <a:tailEnd/>
          </a:ln>
        </p:spPr>
        <p:txBody>
          <a:bodyPr wrap="none" anchor="ctr">
            <a:spAutoFit/>
          </a:bodyPr>
          <a:lstStyle/>
          <a:p>
            <a:pPr fontAlgn="base">
              <a:spcBef>
                <a:spcPct val="0"/>
              </a:spcBef>
              <a:spcAft>
                <a:spcPct val="0"/>
              </a:spcAft>
            </a:pPr>
            <a:r>
              <a:rPr lang="en-US" sz="2400" b="1" dirty="0">
                <a:solidFill>
                  <a:srgbClr val="FFFF00"/>
                </a:solidFill>
              </a:rPr>
              <a:t>(5 - 3) * (6 - 10)</a:t>
            </a:r>
            <a:r>
              <a:rPr lang="en-US" b="1" dirty="0">
                <a:solidFill>
                  <a:srgbClr val="FFFF00"/>
                </a:solidFill>
              </a:rPr>
              <a:t> </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Order of Operations--Multiplication</a:t>
            </a:r>
          </a:p>
        </p:txBody>
      </p:sp>
      <p:sp>
        <p:nvSpPr>
          <p:cNvPr id="27651" name="Text Box 3"/>
          <p:cNvSpPr txBox="1">
            <a:spLocks noChangeArrowheads="1"/>
          </p:cNvSpPr>
          <p:nvPr>
            <p:custDataLst>
              <p:tags r:id="rId3"/>
            </p:custDataLst>
          </p:nvPr>
        </p:nvSpPr>
        <p:spPr bwMode="auto">
          <a:xfrm>
            <a:off x="457200" y="609600"/>
            <a:ext cx="8001000" cy="37496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Rules to follow :</a:t>
            </a:r>
          </a:p>
          <a:p>
            <a:pPr fontAlgn="base">
              <a:spcBef>
                <a:spcPct val="0"/>
              </a:spcBef>
              <a:spcAft>
                <a:spcPct val="0"/>
              </a:spcAft>
            </a:pPr>
            <a:endParaRPr lang="en-US" sz="2000" b="1" dirty="0">
              <a:solidFill>
                <a:srgbClr val="FFFFFF"/>
              </a:solidFill>
            </a:endParaRPr>
          </a:p>
          <a:p>
            <a:pPr fontAlgn="base">
              <a:spcBef>
                <a:spcPct val="0"/>
              </a:spcBef>
              <a:spcAft>
                <a:spcPct val="0"/>
              </a:spcAft>
              <a:buFontTx/>
              <a:buAutoNum type="arabicPeriod"/>
            </a:pPr>
            <a:r>
              <a:rPr lang="en-US" sz="2000" b="1" dirty="0">
                <a:solidFill>
                  <a:srgbClr val="FFFFFF"/>
                </a:solidFill>
              </a:rPr>
              <a:t>Compute operation(s) in parentheses (if any are given) first</a:t>
            </a:r>
          </a:p>
          <a:p>
            <a:pPr fontAlgn="base">
              <a:spcBef>
                <a:spcPct val="0"/>
              </a:spcBef>
              <a:spcAft>
                <a:spcPct val="0"/>
              </a:spcAft>
              <a:buFontTx/>
              <a:buAutoNum type="arabicPeriod"/>
            </a:pPr>
            <a:r>
              <a:rPr lang="en-US" sz="2000" b="1" dirty="0">
                <a:solidFill>
                  <a:srgbClr val="FFFFFF"/>
                </a:solidFill>
              </a:rPr>
              <a:t>Compute all multiplications, moving from left to right. </a:t>
            </a:r>
          </a:p>
          <a:p>
            <a:pPr fontAlgn="base">
              <a:spcBef>
                <a:spcPct val="0"/>
              </a:spcBef>
              <a:spcAft>
                <a:spcPct val="0"/>
              </a:spcAft>
              <a:buFontTx/>
              <a:buAutoNum type="arabicPeriod"/>
            </a:pPr>
            <a:r>
              <a:rPr lang="en-US" sz="2000" b="1" dirty="0">
                <a:solidFill>
                  <a:srgbClr val="FFFFFF"/>
                </a:solidFill>
              </a:rPr>
              <a:t>Compute the additions and subtractions, again moving from left to right. </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The </a:t>
            </a:r>
            <a:r>
              <a:rPr lang="en-US" sz="2000" b="1" i="1" dirty="0">
                <a:solidFill>
                  <a:srgbClr val="FFFFFF"/>
                </a:solidFill>
              </a:rPr>
              <a:t>Distributive Principle</a:t>
            </a:r>
            <a:r>
              <a:rPr lang="en-US" sz="2000" b="1" dirty="0">
                <a:solidFill>
                  <a:srgbClr val="FFFFFF"/>
                </a:solidFill>
              </a:rPr>
              <a:t> applies for the above order of operations, as follows:</a:t>
            </a:r>
          </a:p>
          <a:p>
            <a:pPr marL="2171700" lvl="4" indent="-342900" fontAlgn="base">
              <a:spcBef>
                <a:spcPct val="0"/>
              </a:spcBef>
              <a:spcAft>
                <a:spcPct val="0"/>
              </a:spcAft>
            </a:pPr>
            <a:r>
              <a:rPr lang="en-US" sz="2000" b="1" dirty="0">
                <a:solidFill>
                  <a:srgbClr val="FFFFFF"/>
                </a:solidFill>
              </a:rPr>
              <a:t>If a, b and c are integers, </a:t>
            </a:r>
          </a:p>
          <a:p>
            <a:pPr marL="2171700" lvl="4" indent="-342900" fontAlgn="base">
              <a:spcBef>
                <a:spcPct val="0"/>
              </a:spcBef>
              <a:spcAft>
                <a:spcPct val="0"/>
              </a:spcAft>
            </a:pPr>
            <a:r>
              <a:rPr lang="en-US" sz="2000" b="1" dirty="0">
                <a:solidFill>
                  <a:srgbClr val="FFFFFF"/>
                </a:solidFill>
              </a:rPr>
              <a:t>then ( b + c) * a = b * a + c * a</a:t>
            </a:r>
          </a:p>
          <a:p>
            <a:pPr marL="2171700" lvl="4" indent="-342900" fontAlgn="base">
              <a:spcBef>
                <a:spcPct val="0"/>
              </a:spcBef>
              <a:spcAft>
                <a:spcPct val="0"/>
              </a:spcAft>
            </a:pPr>
            <a:r>
              <a:rPr lang="en-US" sz="2000" b="1" dirty="0">
                <a:solidFill>
                  <a:srgbClr val="FFFFFF"/>
                </a:solidFill>
              </a:rPr>
              <a:t>and a * ( b + c ) = a * b + a * c</a:t>
            </a:r>
            <a:endParaRPr lang="en-US" sz="2000" b="1" i="1" dirty="0">
              <a:solidFill>
                <a:srgbClr val="FFFFFF"/>
              </a:solidFill>
            </a:endParaRPr>
          </a:p>
        </p:txBody>
      </p:sp>
      <p:graphicFrame>
        <p:nvGraphicFramePr>
          <p:cNvPr id="1258537" name="Group 41"/>
          <p:cNvGraphicFramePr>
            <a:graphicFrameLocks noGrp="1"/>
          </p:cNvGraphicFramePr>
          <p:nvPr>
            <p:ph sz="half" idx="1"/>
            <p:custDataLst>
              <p:tags r:id="rId4"/>
            </p:custDataLst>
          </p:nvPr>
        </p:nvGraphicFramePr>
        <p:xfrm>
          <a:off x="533400" y="4700588"/>
          <a:ext cx="8077200" cy="1700784"/>
        </p:xfrm>
        <a:graphic>
          <a:graphicData uri="http://schemas.openxmlformats.org/drawingml/2006/table">
            <a:tbl>
              <a:tblPr/>
              <a:tblGrid>
                <a:gridCol w="2590800"/>
                <a:gridCol w="2286000"/>
                <a:gridCol w="3200400"/>
              </a:tblGrid>
              <a:tr h="35877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 (2 + 3) = 5 * 5 =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(5 - 3) * (6 - 10) = </a:t>
                      </a:r>
                      <a:br>
                        <a:rPr kumimoji="0" lang="en-US" sz="1800" b="1" i="0" u="none" strike="noStrike" cap="none" normalizeH="0" baseline="0" dirty="0" smtClean="0">
                          <a:ln>
                            <a:noFill/>
                          </a:ln>
                          <a:solidFill>
                            <a:schemeClr val="bg1"/>
                          </a:solidFill>
                          <a:effectLst/>
                          <a:latin typeface="Arial" charset="0"/>
                        </a:rPr>
                      </a:br>
                      <a:r>
                        <a:rPr kumimoji="0" lang="en-US" sz="1800" b="1" i="0" u="none" strike="noStrike" cap="none" normalizeH="0" baseline="0" dirty="0" smtClean="0">
                          <a:ln>
                            <a:noFill/>
                          </a:ln>
                          <a:solidFill>
                            <a:schemeClr val="bg1"/>
                          </a:solidFill>
                          <a:effectLst/>
                          <a:latin typeface="Arial" charset="0"/>
                        </a:rPr>
                        <a:t> 2 * -4 =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12 + 5 * (8 - 2) = 12 + 5 * 6 =</a:t>
                      </a:r>
                      <a:br>
                        <a:rPr kumimoji="0" lang="en-US" sz="1800" b="1" i="0" u="none" strike="noStrike" cap="none" normalizeH="0" baseline="0" dirty="0" smtClean="0">
                          <a:ln>
                            <a:noFill/>
                          </a:ln>
                          <a:solidFill>
                            <a:schemeClr val="bg1"/>
                          </a:solidFill>
                          <a:effectLst/>
                          <a:latin typeface="Arial" charset="0"/>
                        </a:rPr>
                      </a:br>
                      <a:r>
                        <a:rPr kumimoji="0" lang="en-US" sz="1800" b="1" i="0" u="none" strike="noStrike" cap="none" normalizeH="0" baseline="0" dirty="0" smtClean="0">
                          <a:ln>
                            <a:noFill/>
                          </a:ln>
                          <a:solidFill>
                            <a:schemeClr val="bg1"/>
                          </a:solidFill>
                          <a:effectLst/>
                          <a:latin typeface="Arial" charset="0"/>
                        </a:rPr>
                        <a:t>12 + 30 = 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 (2 + 3)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 2 + 5 * 3 =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(5 - 3) * (6 - 10) =</a:t>
                      </a:r>
                      <a:br>
                        <a:rPr kumimoji="0" lang="en-US" sz="1800" b="1" i="0" u="none" strike="noStrike" cap="none" normalizeH="0" baseline="0" dirty="0" smtClean="0">
                          <a:ln>
                            <a:noFill/>
                          </a:ln>
                          <a:solidFill>
                            <a:schemeClr val="bg1"/>
                          </a:solidFill>
                          <a:effectLst/>
                          <a:latin typeface="Arial" charset="0"/>
                        </a:rPr>
                      </a:br>
                      <a:r>
                        <a:rPr kumimoji="0" lang="en-US" sz="1800" b="1" i="0" u="none" strike="noStrike" cap="none" normalizeH="0" baseline="0" dirty="0" smtClean="0">
                          <a:ln>
                            <a:noFill/>
                          </a:ln>
                          <a:solidFill>
                            <a:schemeClr val="bg1"/>
                          </a:solidFill>
                          <a:effectLst/>
                          <a:latin typeface="Arial" charset="0"/>
                        </a:rPr>
                        <a:t>2 * 6 - 2 * 10 =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12 + 5 * (8 - 2)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12 + 5 * 8 - 5 * 2 = 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Order of Operations--Division</a:t>
            </a:r>
          </a:p>
        </p:txBody>
      </p:sp>
      <p:sp>
        <p:nvSpPr>
          <p:cNvPr id="28675" name="Text Box 3"/>
          <p:cNvSpPr txBox="1">
            <a:spLocks noChangeArrowheads="1"/>
          </p:cNvSpPr>
          <p:nvPr>
            <p:custDataLst>
              <p:tags r:id="rId3"/>
            </p:custDataLst>
          </p:nvPr>
        </p:nvSpPr>
        <p:spPr bwMode="auto">
          <a:xfrm>
            <a:off x="533400" y="914400"/>
            <a:ext cx="8001000" cy="2835275"/>
          </a:xfrm>
          <a:prstGeom prst="rect">
            <a:avLst/>
          </a:prstGeom>
          <a:noFill/>
          <a:ln w="12700" algn="ctr">
            <a:noFill/>
            <a:miter lim="800000"/>
            <a:headEnd/>
            <a:tailEnd/>
          </a:ln>
        </p:spPr>
        <p:txBody>
          <a:bodyPr>
            <a:spAutoFit/>
          </a:bodyPr>
          <a:lstStyle/>
          <a:p>
            <a:pPr marL="342900" indent="-342900" fontAlgn="base">
              <a:spcBef>
                <a:spcPct val="0"/>
              </a:spcBef>
              <a:spcAft>
                <a:spcPct val="0"/>
              </a:spcAft>
            </a:pPr>
            <a:r>
              <a:rPr lang="en-US" sz="2000" b="1" dirty="0">
                <a:solidFill>
                  <a:srgbClr val="FFFFFF"/>
                </a:solidFill>
              </a:rPr>
              <a:t>The same rules apply to Division as applied to Multiplication:</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buFontTx/>
              <a:buAutoNum type="arabicPeriod"/>
            </a:pPr>
            <a:r>
              <a:rPr lang="en-US" sz="2000" b="1" dirty="0">
                <a:solidFill>
                  <a:srgbClr val="FFFFFF"/>
                </a:solidFill>
              </a:rPr>
              <a:t>Compute operation(s) in parentheses (if any are given) first</a:t>
            </a:r>
          </a:p>
          <a:p>
            <a:pPr marL="342900" indent="-342900" fontAlgn="base">
              <a:spcBef>
                <a:spcPct val="0"/>
              </a:spcBef>
              <a:spcAft>
                <a:spcPct val="0"/>
              </a:spcAft>
              <a:buFontTx/>
              <a:buAutoNum type="arabicPeriod"/>
            </a:pPr>
            <a:r>
              <a:rPr lang="en-US" sz="2000" b="1" dirty="0">
                <a:solidFill>
                  <a:srgbClr val="FFFFFF"/>
                </a:solidFill>
              </a:rPr>
              <a:t>Compute all divisions, moving from left to right. </a:t>
            </a:r>
          </a:p>
          <a:p>
            <a:pPr marL="342900" indent="-342900" fontAlgn="base">
              <a:spcBef>
                <a:spcPct val="0"/>
              </a:spcBef>
              <a:spcAft>
                <a:spcPct val="0"/>
              </a:spcAft>
              <a:buFontTx/>
              <a:buAutoNum type="arabicPeriod"/>
            </a:pPr>
            <a:r>
              <a:rPr lang="en-US" sz="2000" b="1" dirty="0">
                <a:solidFill>
                  <a:srgbClr val="FFFFFF"/>
                </a:solidFill>
              </a:rPr>
              <a:t>Compute the additions and subtractions, again moving from left to right. </a:t>
            </a:r>
          </a:p>
          <a:p>
            <a:pPr marL="342900" indent="-342900" fontAlgn="base">
              <a:spcBef>
                <a:spcPct val="0"/>
              </a:spcBef>
              <a:spcAft>
                <a:spcPct val="0"/>
              </a:spcAft>
              <a:buFontTx/>
              <a:buAutoNum type="arabicPeriod"/>
            </a:pPr>
            <a:endParaRPr lang="en-US" sz="2000" b="1" dirty="0">
              <a:solidFill>
                <a:srgbClr val="FFFFFF"/>
              </a:solidFill>
            </a:endParaRP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CC"/>
                </a:solidFill>
              </a:rPr>
              <a:t>Except that division by zero has no answer!</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Non-Integers</a:t>
            </a:r>
            <a:endParaRPr lang="en-US" dirty="0"/>
          </a:p>
        </p:txBody>
      </p:sp>
      <p:sp>
        <p:nvSpPr>
          <p:cNvPr id="3" name="TextBox 2"/>
          <p:cNvSpPr txBox="1"/>
          <p:nvPr>
            <p:custDataLst>
              <p:tags r:id="rId2"/>
            </p:custDataLst>
          </p:nvPr>
        </p:nvSpPr>
        <p:spPr>
          <a:xfrm>
            <a:off x="1143000" y="1676400"/>
            <a:ext cx="6477000" cy="2585323"/>
          </a:xfrm>
          <a:prstGeom prst="rect">
            <a:avLst/>
          </a:prstGeom>
          <a:noFill/>
        </p:spPr>
        <p:txBody>
          <a:bodyPr wrap="square" rtlCol="0">
            <a:spAutoFit/>
          </a:bodyPr>
          <a:lstStyle/>
          <a:p>
            <a:pPr marL="285750" indent="-285750" fontAlgn="base">
              <a:spcBef>
                <a:spcPct val="0"/>
              </a:spcBef>
              <a:spcAft>
                <a:spcPct val="0"/>
              </a:spcAft>
              <a:buFont typeface="Arial" pitchFamily="34" charset="0"/>
              <a:buChar char="•"/>
            </a:pPr>
            <a:r>
              <a:rPr lang="en-US" b="1" dirty="0">
                <a:solidFill>
                  <a:srgbClr val="FFFFFF"/>
                </a:solidFill>
              </a:rPr>
              <a:t>To make it easier to demonstrate Algebra concepts we started our discussions using only integers. </a:t>
            </a:r>
          </a:p>
          <a:p>
            <a:pPr marL="742950" lvl="1" indent="-285750" fontAlgn="base">
              <a:spcBef>
                <a:spcPct val="0"/>
              </a:spcBef>
              <a:spcAft>
                <a:spcPct val="0"/>
              </a:spcAft>
              <a:buFont typeface="Arial" pitchFamily="34" charset="0"/>
              <a:buChar char="•"/>
            </a:pPr>
            <a:r>
              <a:rPr lang="en-US" b="1" dirty="0">
                <a:solidFill>
                  <a:srgbClr val="FFFFFF"/>
                </a:solidFill>
              </a:rPr>
              <a:t>An integer has no digits to the right of the decimal point. </a:t>
            </a:r>
          </a:p>
          <a:p>
            <a:pPr marL="285750" indent="-285750" fontAlgn="base">
              <a:spcBef>
                <a:spcPct val="0"/>
              </a:spcBef>
              <a:spcAft>
                <a:spcPct val="0"/>
              </a:spcAft>
              <a:buFont typeface="Arial" pitchFamily="34" charset="0"/>
              <a:buChar char="•"/>
            </a:pPr>
            <a:endParaRPr lang="en-US" b="1" dirty="0">
              <a:solidFill>
                <a:srgbClr val="FFFFFF"/>
              </a:solidFill>
            </a:endParaRPr>
          </a:p>
          <a:p>
            <a:pPr marL="285750" indent="-285750" fontAlgn="base">
              <a:spcBef>
                <a:spcPct val="0"/>
              </a:spcBef>
              <a:spcAft>
                <a:spcPct val="0"/>
              </a:spcAft>
              <a:buFont typeface="Arial" pitchFamily="34" charset="0"/>
              <a:buChar char="•"/>
            </a:pPr>
            <a:r>
              <a:rPr lang="en-US" b="1" dirty="0">
                <a:solidFill>
                  <a:srgbClr val="FFFFFF"/>
                </a:solidFill>
              </a:rPr>
              <a:t>But, most hydraulic computations will involve non-integers. </a:t>
            </a:r>
          </a:p>
          <a:p>
            <a:pPr marL="742950" lvl="1" indent="-285750" fontAlgn="base">
              <a:spcBef>
                <a:spcPct val="0"/>
              </a:spcBef>
              <a:spcAft>
                <a:spcPct val="0"/>
              </a:spcAft>
              <a:buFont typeface="Arial" pitchFamily="34" charset="0"/>
              <a:buChar char="•"/>
            </a:pPr>
            <a:r>
              <a:rPr lang="en-US" b="1" dirty="0">
                <a:solidFill>
                  <a:srgbClr val="FFFFFF"/>
                </a:solidFill>
              </a:rPr>
              <a:t>All rules of operation that apply to integers apply on non-integers. </a:t>
            </a:r>
          </a:p>
        </p:txBody>
      </p:sp>
      <p:graphicFrame>
        <p:nvGraphicFramePr>
          <p:cNvPr id="4" name="Group 41"/>
          <p:cNvGraphicFramePr>
            <a:graphicFrameLocks/>
          </p:cNvGraphicFramePr>
          <p:nvPr>
            <p:custDataLst>
              <p:tags r:id="rId3"/>
            </p:custDataLst>
            <p:extLst>
              <p:ext uri="{D42A27DB-BD31-4B8C-83A1-F6EECF244321}">
                <p14:modId xmlns:p14="http://schemas.microsoft.com/office/powerpoint/2010/main" val="2907896540"/>
              </p:ext>
            </p:extLst>
          </p:nvPr>
        </p:nvGraphicFramePr>
        <p:xfrm>
          <a:off x="533400" y="4700588"/>
          <a:ext cx="8077200" cy="1005840"/>
        </p:xfrm>
        <a:graphic>
          <a:graphicData uri="http://schemas.openxmlformats.org/drawingml/2006/table">
            <a:tbl>
              <a:tblPr/>
              <a:tblGrid>
                <a:gridCol w="2590800"/>
                <a:gridCol w="2286000"/>
                <a:gridCol w="3200400"/>
              </a:tblGrid>
              <a:tr h="35877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2 is an integer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1.6 is NOT an integer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0 is an integer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36961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2"/>
            </p:custDataLst>
          </p:nvPr>
        </p:nvSpPr>
        <p:spPr/>
        <p:txBody>
          <a:bodyPr/>
          <a:lstStyle/>
          <a:p>
            <a:pPr eaLnBrk="1" hangingPunct="1"/>
            <a:r>
              <a:rPr lang="en-US" sz="1800" dirty="0" smtClean="0">
                <a:solidFill>
                  <a:srgbClr val="FFFFCC"/>
                </a:solidFill>
              </a:rPr>
              <a:t>Introduction of Class Exercises</a:t>
            </a:r>
            <a:br>
              <a:rPr lang="en-US" sz="1800" dirty="0" smtClean="0">
                <a:solidFill>
                  <a:srgbClr val="FFFFCC"/>
                </a:solidFill>
              </a:rPr>
            </a:br>
            <a:endParaRPr lang="en-US" sz="1800" dirty="0" smtClean="0">
              <a:solidFill>
                <a:srgbClr val="FFFFCC"/>
              </a:solidFill>
            </a:endParaRPr>
          </a:p>
        </p:txBody>
      </p:sp>
      <p:sp>
        <p:nvSpPr>
          <p:cNvPr id="29699" name="Rectangle 3"/>
          <p:cNvSpPr>
            <a:spLocks noGrp="1" noChangeArrowheads="1"/>
          </p:cNvSpPr>
          <p:nvPr>
            <p:ph type="subTitle" idx="4294967295"/>
            <p:custDataLst>
              <p:tags r:id="rId3"/>
            </p:custDataLst>
          </p:nvPr>
        </p:nvSpPr>
        <p:spPr>
          <a:xfrm>
            <a:off x="304800" y="1371600"/>
            <a:ext cx="8458200" cy="4953000"/>
          </a:xfrm>
        </p:spPr>
        <p:txBody>
          <a:bodyPr/>
          <a:lstStyle/>
          <a:p>
            <a:pPr marL="395288" indent="-282575" eaLnBrk="1" hangingPunct="1">
              <a:buFontTx/>
              <a:buNone/>
            </a:pPr>
            <a:r>
              <a:rPr lang="en-US" b="1" dirty="0" smtClean="0">
                <a:solidFill>
                  <a:schemeClr val="bg1"/>
                </a:solidFill>
              </a:rPr>
              <a:t>You will now see the first of many problems that will appear to test your  understanding of the Primer material. </a:t>
            </a:r>
          </a:p>
          <a:p>
            <a:pPr marL="395288" indent="-282575" eaLnBrk="1" hangingPunct="1">
              <a:buFontTx/>
              <a:buNone/>
            </a:pPr>
            <a:endParaRPr lang="en-US" b="1" dirty="0" smtClean="0">
              <a:solidFill>
                <a:schemeClr val="bg1"/>
              </a:solidFill>
            </a:endParaRPr>
          </a:p>
          <a:p>
            <a:pPr marL="395288" indent="-282575" eaLnBrk="1" hangingPunct="1"/>
            <a:r>
              <a:rPr lang="en-US" b="1" dirty="0" smtClean="0">
                <a:solidFill>
                  <a:schemeClr val="bg1"/>
                </a:solidFill>
              </a:rPr>
              <a:t>You will get immediate feedback on your answers and your overall score will appear once you finish the Primer. </a:t>
            </a:r>
          </a:p>
          <a:p>
            <a:pPr marL="395288" indent="-282575" eaLnBrk="1" hangingPunct="1"/>
            <a:r>
              <a:rPr lang="en-US" b="1" dirty="0" smtClean="0">
                <a:solidFill>
                  <a:schemeClr val="bg1"/>
                </a:solidFill>
              </a:rPr>
              <a:t>You will be given two chances to answer a question correctly. </a:t>
            </a:r>
          </a:p>
          <a:p>
            <a:pPr marL="395288" indent="-282575" eaLnBrk="1" hangingPunct="1"/>
            <a:r>
              <a:rPr lang="en-US" b="1" dirty="0" smtClean="0">
                <a:solidFill>
                  <a:schemeClr val="bg1"/>
                </a:solidFill>
              </a:rPr>
              <a:t>If you do not answer the question correctly in two attempts you will be moved forward in the class and you will not receive credit for that question. </a:t>
            </a:r>
          </a:p>
          <a:p>
            <a:pPr marL="395288" indent="-282575" eaLnBrk="1" hangingPunct="1"/>
            <a:r>
              <a:rPr lang="en-US" b="1" dirty="0" smtClean="0">
                <a:solidFill>
                  <a:schemeClr val="bg1"/>
                </a:solidFill>
              </a:rPr>
              <a:t>Likewise, if you fast forward past a question you will not receive credit for the question.</a:t>
            </a:r>
          </a:p>
          <a:p>
            <a:pPr marL="395288" indent="-282575" eaLnBrk="1" hangingPunct="1"/>
            <a:r>
              <a:rPr lang="en-US" b="1" dirty="0" smtClean="0">
                <a:solidFill>
                  <a:schemeClr val="bg1"/>
                </a:solidFill>
              </a:rPr>
              <a:t>You will have to go back through the Primer if you do not answer 80% of the questions correctly. </a:t>
            </a:r>
          </a:p>
          <a:p>
            <a:pPr marL="395288" indent="-282575" eaLnBrk="1" hangingPunct="1">
              <a:buFontTx/>
              <a:buNone/>
            </a:pPr>
            <a:endParaRPr lang="en-US" b="1" dirty="0" smtClean="0">
              <a:solidFill>
                <a:schemeClr val="bg1"/>
              </a:solidFill>
            </a:endParaRPr>
          </a:p>
          <a:p>
            <a:pPr marL="395288" indent="-282575" eaLnBrk="1" hangingPunct="1">
              <a:buFontTx/>
              <a:buNone/>
            </a:pPr>
            <a:endParaRPr lang="en-US" b="1" dirty="0" smtClean="0">
              <a:solidFill>
                <a:srgbClr val="FFFFCC"/>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2"/>
            </p:custDataLst>
          </p:nvPr>
        </p:nvSpPr>
        <p:spPr>
          <a:xfrm>
            <a:off x="533400" y="152400"/>
            <a:ext cx="8077200" cy="990600"/>
          </a:xfrm>
        </p:spPr>
        <p:txBody>
          <a:bodyPr/>
          <a:lstStyle/>
          <a:p>
            <a:pPr eaLnBrk="1" hangingPunct="1"/>
            <a:r>
              <a:rPr lang="en-US" sz="2800" dirty="0" smtClean="0"/>
              <a:t>Math Review for “Hydrographer Hydraulics”</a:t>
            </a:r>
          </a:p>
        </p:txBody>
      </p:sp>
      <p:sp>
        <p:nvSpPr>
          <p:cNvPr id="13315" name="Rectangle 3"/>
          <p:cNvSpPr>
            <a:spLocks noGrp="1" noChangeArrowheads="1"/>
          </p:cNvSpPr>
          <p:nvPr>
            <p:ph type="body" idx="1"/>
            <p:custDataLst>
              <p:tags r:id="rId3"/>
            </p:custDataLst>
          </p:nvPr>
        </p:nvSpPr>
        <p:spPr>
          <a:xfrm>
            <a:off x="457200" y="1600200"/>
            <a:ext cx="8229600" cy="2667000"/>
          </a:xfrm>
          <a:noFill/>
        </p:spPr>
        <p:txBody>
          <a:bodyPr/>
          <a:lstStyle/>
          <a:p>
            <a:pPr marL="60325" indent="-3175" eaLnBrk="1" hangingPunct="1">
              <a:buFontTx/>
              <a:buNone/>
            </a:pPr>
            <a:r>
              <a:rPr lang="en-US" dirty="0" smtClean="0">
                <a:solidFill>
                  <a:schemeClr val="bg1"/>
                </a:solidFill>
              </a:rPr>
              <a:t>Welcome. This review was designed to help students refresh basic Algebra skills. Each sub-section of the review contains two parts:</a:t>
            </a:r>
          </a:p>
          <a:p>
            <a:pPr marL="60325" indent="-3175" eaLnBrk="1" hangingPunct="1">
              <a:buFontTx/>
              <a:buNone/>
            </a:pPr>
            <a:endParaRPr lang="en-US" dirty="0" smtClean="0">
              <a:solidFill>
                <a:schemeClr val="bg1"/>
              </a:solidFill>
            </a:endParaRPr>
          </a:p>
          <a:p>
            <a:pPr marL="60325" indent="-3175" eaLnBrk="1" hangingPunct="1">
              <a:buFontTx/>
              <a:buNone/>
            </a:pPr>
            <a:r>
              <a:rPr lang="en-US" dirty="0" smtClean="0">
                <a:solidFill>
                  <a:schemeClr val="bg1"/>
                </a:solidFill>
              </a:rPr>
              <a:t>1. An overview of a set of concepts, and</a:t>
            </a:r>
          </a:p>
          <a:p>
            <a:pPr marL="60325" indent="-3175" eaLnBrk="1" hangingPunct="1">
              <a:buFontTx/>
              <a:buNone/>
            </a:pPr>
            <a:r>
              <a:rPr lang="en-US" dirty="0" smtClean="0">
                <a:solidFill>
                  <a:schemeClr val="bg1"/>
                </a:solidFill>
              </a:rPr>
              <a:t>2. Exercise questions</a:t>
            </a:r>
          </a:p>
          <a:p>
            <a:pPr marL="60325" indent="-3175" eaLnBrk="1" hangingPunct="1">
              <a:buFontTx/>
              <a:buNone/>
            </a:pPr>
            <a:endParaRPr lang="en-US" dirty="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mprod_title"/>
          <p:cNvSpPr>
            <a:spLocks noGrp="1" noChangeArrowheads="1"/>
          </p:cNvSpPr>
          <p:nvPr>
            <p:ph type="title"/>
            <p:custDataLst>
              <p:tags r:id="rId2"/>
            </p:custDataLst>
          </p:nvPr>
        </p:nvSpPr>
        <p:spPr/>
        <p:txBody>
          <a:bodyPr lIns="0" tIns="0" rIns="0" bIns="0">
            <a:noAutofit/>
          </a:bodyPr>
          <a:lstStyle/>
          <a:p>
            <a:pPr eaLnBrk="1" hangingPunct="1"/>
            <a:r>
              <a:rPr lang="en-US" sz="1800" dirty="0" smtClean="0">
                <a:solidFill>
                  <a:schemeClr val="folHlink"/>
                </a:solidFill>
              </a:rPr>
              <a:t>Exercise 1</a:t>
            </a:r>
          </a:p>
        </p:txBody>
      </p:sp>
      <p:sp>
        <p:nvSpPr>
          <p:cNvPr id="1366027"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66028"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66029"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66030"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66031"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66032"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66033"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30730" name="mmprod_Button104"/>
          <p:cNvGrpSpPr>
            <a:grpSpLocks/>
          </p:cNvGrpSpPr>
          <p:nvPr>
            <p:custDataLst>
              <p:tags r:id="rId10"/>
            </p:custDataLst>
          </p:nvPr>
        </p:nvGrpSpPr>
        <p:grpSpPr bwMode="auto">
          <a:xfrm>
            <a:off x="6306820" y="5718826"/>
            <a:ext cx="1093787" cy="412750"/>
            <a:chOff x="3989" y="3600"/>
            <a:chExt cx="689" cy="260"/>
          </a:xfrm>
        </p:grpSpPr>
        <p:sp>
          <p:nvSpPr>
            <p:cNvPr id="30744" name="mmprod_ButtonShape104"/>
            <p:cNvSpPr>
              <a:spLocks noChangeArrowheads="1"/>
            </p:cNvSpPr>
            <p:nvPr>
              <p:custDataLst>
                <p:tags r:id="rId24"/>
              </p:custDataLst>
            </p:nvPr>
          </p:nvSpPr>
          <p:spPr bwMode="auto">
            <a:xfrm>
              <a:off x="4016" y="3600"/>
              <a:ext cx="633" cy="260"/>
            </a:xfrm>
            <a:prstGeom prst="roundRect">
              <a:avLst>
                <a:gd name="adj" fmla="val 16667"/>
              </a:avLst>
            </a:prstGeom>
            <a:solidFill>
              <a:srgbClr val="FFFFFF"/>
            </a:solidFill>
            <a:ln w="15875" algn="ctr">
              <a:solidFill>
                <a:srgbClr val="A0A0A0"/>
              </a:solidFill>
              <a:round/>
              <a:headEnd/>
              <a:tailEnd/>
            </a:ln>
          </p:spPr>
          <p:txBody>
            <a:bodyPr wrap="none" anchor="ctr">
              <a:spAutoFit/>
            </a:bodyPr>
            <a:lstStyle/>
            <a:p>
              <a:pPr algn="ctr" fontAlgn="base">
                <a:spcBef>
                  <a:spcPct val="0"/>
                </a:spcBef>
                <a:spcAft>
                  <a:spcPct val="0"/>
                </a:spcAft>
              </a:pPr>
              <a:r>
                <a:rPr lang="en-US" b="1" dirty="0">
                  <a:solidFill>
                    <a:srgbClr val="FFFFFF"/>
                  </a:solidFill>
                </a:rPr>
                <a:t>Submit</a:t>
              </a:r>
            </a:p>
          </p:txBody>
        </p:sp>
        <p:sp>
          <p:nvSpPr>
            <p:cNvPr id="30745" name="mmprod_ButtonText105"/>
            <p:cNvSpPr>
              <a:spLocks noChangeArrowheads="1"/>
            </p:cNvSpPr>
            <p:nvPr>
              <p:custDataLst>
                <p:tags r:id="rId25"/>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30731" name="mmprod_Button106"/>
          <p:cNvGrpSpPr>
            <a:grpSpLocks/>
          </p:cNvGrpSpPr>
          <p:nvPr>
            <p:custDataLst>
              <p:tags r:id="rId11"/>
            </p:custDataLst>
          </p:nvPr>
        </p:nvGrpSpPr>
        <p:grpSpPr bwMode="auto">
          <a:xfrm>
            <a:off x="7541260" y="5718826"/>
            <a:ext cx="1095375" cy="412750"/>
            <a:chOff x="4766" y="3600"/>
            <a:chExt cx="690" cy="260"/>
          </a:xfrm>
        </p:grpSpPr>
        <p:sp>
          <p:nvSpPr>
            <p:cNvPr id="30742" name="mmprod_ButtonShape106"/>
            <p:cNvSpPr>
              <a:spLocks noChangeArrowheads="1"/>
            </p:cNvSpPr>
            <p:nvPr>
              <p:custDataLst>
                <p:tags r:id="rId22"/>
              </p:custDataLst>
            </p:nvPr>
          </p:nvSpPr>
          <p:spPr bwMode="auto">
            <a:xfrm>
              <a:off x="4858" y="3600"/>
              <a:ext cx="505" cy="260"/>
            </a:xfrm>
            <a:prstGeom prst="roundRect">
              <a:avLst>
                <a:gd name="adj" fmla="val 16667"/>
              </a:avLst>
            </a:prstGeom>
            <a:solidFill>
              <a:srgbClr val="FFFFFF"/>
            </a:solidFill>
            <a:ln w="15875" algn="ctr">
              <a:solidFill>
                <a:srgbClr val="A0A0A0"/>
              </a:solidFill>
              <a:round/>
              <a:headEnd/>
              <a:tailEnd/>
            </a:ln>
          </p:spPr>
          <p:txBody>
            <a:bodyPr wrap="none" anchor="ctr">
              <a:spAutoFit/>
            </a:bodyPr>
            <a:lstStyle/>
            <a:p>
              <a:pPr algn="ctr" fontAlgn="base">
                <a:spcBef>
                  <a:spcPct val="0"/>
                </a:spcBef>
                <a:spcAft>
                  <a:spcPct val="0"/>
                </a:spcAft>
              </a:pPr>
              <a:r>
                <a:rPr lang="en-US" b="1" dirty="0">
                  <a:solidFill>
                    <a:srgbClr val="FFFFFF"/>
                  </a:solidFill>
                </a:rPr>
                <a:t>Clear</a:t>
              </a:r>
            </a:p>
          </p:txBody>
        </p:sp>
        <p:sp>
          <p:nvSpPr>
            <p:cNvPr id="30743" name="mmprod_ButtonText107"/>
            <p:cNvSpPr>
              <a:spLocks noChangeArrowheads="1"/>
            </p:cNvSpPr>
            <p:nvPr>
              <p:custDataLst>
                <p:tags r:id="rId23"/>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30732" name="Text Box 28"/>
          <p:cNvSpPr txBox="1">
            <a:spLocks noChangeArrowheads="1"/>
          </p:cNvSpPr>
          <p:nvPr>
            <p:custDataLst>
              <p:tags r:id="rId12"/>
            </p:custDataLst>
          </p:nvPr>
        </p:nvSpPr>
        <p:spPr bwMode="auto">
          <a:xfrm>
            <a:off x="990600" y="838200"/>
            <a:ext cx="7315200" cy="2073275"/>
          </a:xfrm>
          <a:prstGeom prst="rect">
            <a:avLst/>
          </a:prstGeom>
          <a:noFill/>
          <a:ln w="12700" algn="ctr">
            <a:noFill/>
            <a:miter lim="800000"/>
            <a:headEnd/>
            <a:tailEnd/>
          </a:ln>
        </p:spPr>
        <p:txBody>
          <a:bodyPr>
            <a:spAutoFit/>
          </a:bodyPr>
          <a:lstStyle/>
          <a:p>
            <a:pPr fontAlgn="base">
              <a:spcBef>
                <a:spcPct val="50000"/>
              </a:spcBef>
              <a:spcAft>
                <a:spcPct val="0"/>
              </a:spcAft>
            </a:pPr>
            <a:r>
              <a:rPr lang="en-US" sz="2000" b="1" dirty="0">
                <a:solidFill>
                  <a:srgbClr val="FFFFFF"/>
                </a:solidFill>
              </a:rPr>
              <a:t>Knowing what you know about the Associative Principle of Multiplication are these two expressions equal? </a:t>
            </a:r>
          </a:p>
          <a:p>
            <a:pPr algn="ctr" fontAlgn="base">
              <a:spcBef>
                <a:spcPct val="50000"/>
              </a:spcBef>
              <a:spcAft>
                <a:spcPct val="0"/>
              </a:spcAft>
            </a:pPr>
            <a:r>
              <a:rPr lang="en-US" sz="2000" b="1" dirty="0">
                <a:solidFill>
                  <a:srgbClr val="FFFFFF"/>
                </a:solidFill>
              </a:rPr>
              <a:t>(11 * 2) * 4</a:t>
            </a:r>
          </a:p>
          <a:p>
            <a:pPr algn="ctr" fontAlgn="base">
              <a:spcBef>
                <a:spcPct val="50000"/>
              </a:spcBef>
              <a:spcAft>
                <a:spcPct val="0"/>
              </a:spcAft>
            </a:pPr>
            <a:r>
              <a:rPr lang="en-US" sz="2000" b="1" dirty="0">
                <a:solidFill>
                  <a:srgbClr val="FFFFFF"/>
                </a:solidFill>
              </a:rPr>
              <a:t>And </a:t>
            </a:r>
          </a:p>
          <a:p>
            <a:pPr algn="ctr" fontAlgn="base">
              <a:spcBef>
                <a:spcPct val="50000"/>
              </a:spcBef>
              <a:spcAft>
                <a:spcPct val="0"/>
              </a:spcAft>
            </a:pPr>
            <a:r>
              <a:rPr lang="en-US" sz="2000" b="1" dirty="0">
                <a:solidFill>
                  <a:srgbClr val="FFFFFF"/>
                </a:solidFill>
              </a:rPr>
              <a:t>11 * (2 * 4 )</a:t>
            </a:r>
            <a:r>
              <a:rPr lang="en-US" b="1" dirty="0">
                <a:solidFill>
                  <a:srgbClr val="FFFFFF"/>
                </a:solidFill>
              </a:rPr>
              <a:t> </a:t>
            </a:r>
          </a:p>
        </p:txBody>
      </p:sp>
      <p:sp>
        <p:nvSpPr>
          <p:cNvPr id="1366053" name="mmprod_feedback_7004"/>
          <p:cNvSpPr>
            <a:spLocks noChangeArrowheads="1"/>
          </p:cNvSpPr>
          <p:nvPr>
            <p:custDataLst>
              <p:tags r:id="rId13"/>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7" name="mmprod_answer10157"/>
          <p:cNvGrpSpPr/>
          <p:nvPr>
            <p:custDataLst>
              <p:tags r:id="rId14"/>
            </p:custDataLst>
          </p:nvPr>
        </p:nvGrpSpPr>
        <p:grpSpPr>
          <a:xfrm>
            <a:off x="609600" y="3179763"/>
            <a:ext cx="5692775" cy="304800"/>
            <a:chOff x="609600" y="3179763"/>
            <a:chExt cx="5692775" cy="304800"/>
          </a:xfrm>
        </p:grpSpPr>
        <p:sp>
          <p:nvSpPr>
            <p:cNvPr id="30739" name="mmprod_s2_1041"/>
            <p:cNvSpPr txBox="1">
              <a:spLocks noChangeArrowheads="1"/>
            </p:cNvSpPr>
            <p:nvPr>
              <p:custDataLst>
                <p:tags r:id="rId19"/>
              </p:custDataLst>
            </p:nvPr>
          </p:nvSpPr>
          <p:spPr bwMode="auto">
            <a:xfrm>
              <a:off x="952500" y="3179763"/>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30740" name="mmprod_s1_1021"/>
            <p:cNvSpPr txBox="1">
              <a:spLocks noChangeArrowheads="1"/>
            </p:cNvSpPr>
            <p:nvPr>
              <p:custDataLst>
                <p:tags r:id="rId20"/>
              </p:custDataLst>
            </p:nvPr>
          </p:nvSpPr>
          <p:spPr bwMode="auto">
            <a:xfrm>
              <a:off x="1270000" y="3179763"/>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True</a:t>
              </a:r>
            </a:p>
          </p:txBody>
        </p:sp>
        <p:pic>
          <p:nvPicPr>
            <p:cNvPr id="6" name="mmprod_answer_input10157"/>
            <p:cNvPicPr>
              <a:picLocks noChangeAspect="1"/>
            </p:cNvPicPr>
            <p:nvPr>
              <p:custDataLst>
                <p:tags r:id="rId21"/>
              </p:custDataLst>
            </p:nvPr>
          </p:nvPicPr>
          <p:blipFill>
            <a:blip r:embed="rId28" cstate="print">
              <a:extLst>
                <a:ext uri="{28A0092B-C50C-407E-A947-70E740481C1C}">
                  <a14:useLocalDpi xmlns:a14="http://schemas.microsoft.com/office/drawing/2010/main" val="0"/>
                </a:ext>
              </a:extLst>
            </a:blip>
            <a:stretch>
              <a:fillRect/>
            </a:stretch>
          </p:blipFill>
          <p:spPr>
            <a:xfrm>
              <a:off x="609600" y="3232151"/>
              <a:ext cx="205646" cy="204522"/>
            </a:xfrm>
            <a:prstGeom prst="rect">
              <a:avLst/>
            </a:prstGeom>
          </p:spPr>
        </p:pic>
      </p:grpSp>
      <p:grpSp>
        <p:nvGrpSpPr>
          <p:cNvPr id="9" name="mmprod_answer10159"/>
          <p:cNvGrpSpPr/>
          <p:nvPr>
            <p:custDataLst>
              <p:tags r:id="rId15"/>
            </p:custDataLst>
          </p:nvPr>
        </p:nvGrpSpPr>
        <p:grpSpPr>
          <a:xfrm>
            <a:off x="609600" y="3657600"/>
            <a:ext cx="5692775" cy="304800"/>
            <a:chOff x="609600" y="3657600"/>
            <a:chExt cx="5692775" cy="304800"/>
          </a:xfrm>
        </p:grpSpPr>
        <p:sp>
          <p:nvSpPr>
            <p:cNvPr id="30736" name="mmprod_s2_1042"/>
            <p:cNvSpPr txBox="1">
              <a:spLocks noChangeArrowheads="1"/>
            </p:cNvSpPr>
            <p:nvPr>
              <p:custDataLst>
                <p:tags r:id="rId16"/>
              </p:custDataLst>
            </p:nvPr>
          </p:nvSpPr>
          <p:spPr bwMode="auto">
            <a:xfrm>
              <a:off x="952500" y="3657600"/>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30737" name="mmprod_s1_1022"/>
            <p:cNvSpPr txBox="1">
              <a:spLocks noChangeArrowheads="1"/>
            </p:cNvSpPr>
            <p:nvPr>
              <p:custDataLst>
                <p:tags r:id="rId17"/>
              </p:custDataLst>
            </p:nvPr>
          </p:nvSpPr>
          <p:spPr bwMode="auto">
            <a:xfrm>
              <a:off x="1270000" y="3657600"/>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False</a:t>
              </a:r>
            </a:p>
          </p:txBody>
        </p:sp>
        <p:pic>
          <p:nvPicPr>
            <p:cNvPr id="8" name="mmprod_answer_input10159"/>
            <p:cNvPicPr>
              <a:picLocks noChangeAspect="1"/>
            </p:cNvPicPr>
            <p:nvPr>
              <p:custDataLst>
                <p:tags r:id="rId18"/>
              </p:custDataLst>
            </p:nvPr>
          </p:nvPicPr>
          <p:blipFill>
            <a:blip r:embed="rId29" cstate="print">
              <a:extLst>
                <a:ext uri="{28A0092B-C50C-407E-A947-70E740481C1C}">
                  <a14:useLocalDpi xmlns:a14="http://schemas.microsoft.com/office/drawing/2010/main" val="0"/>
                </a:ext>
              </a:extLst>
            </a:blip>
            <a:stretch>
              <a:fillRect/>
            </a:stretch>
          </p:blipFill>
          <p:spPr>
            <a:xfrm>
              <a:off x="609600" y="37084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66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66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66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66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66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66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660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66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6027" grpId="0" animBg="1" autoUpdateAnimBg="0"/>
      <p:bldP spid="1366028" grpId="0" animBg="1" autoUpdateAnimBg="0"/>
      <p:bldP spid="1366029" grpId="0" animBg="1" autoUpdateAnimBg="0"/>
      <p:bldP spid="1366030" grpId="0" animBg="1" autoUpdateAnimBg="0"/>
      <p:bldP spid="1366031" grpId="0" animBg="1" autoUpdateAnimBg="0"/>
      <p:bldP spid="1366032" grpId="0" animBg="1" autoUpdateAnimBg="0"/>
      <p:bldP spid="1366033" grpId="0" animBg="1" autoUpdateAnimBg="0"/>
      <p:bldP spid="136605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mmprod_title"/>
          <p:cNvSpPr>
            <a:spLocks noGrp="1" noChangeArrowheads="1"/>
          </p:cNvSpPr>
          <p:nvPr>
            <p:ph type="title"/>
            <p:custDataLst>
              <p:tags r:id="rId2"/>
            </p:custDataLst>
          </p:nvPr>
        </p:nvSpPr>
        <p:spPr>
          <a:xfrm>
            <a:off x="152400" y="76200"/>
            <a:ext cx="8077200" cy="381000"/>
          </a:xfrm>
        </p:spPr>
        <p:txBody>
          <a:bodyPr lIns="0" tIns="0" rIns="0" bIns="0">
            <a:noAutofit/>
          </a:bodyPr>
          <a:lstStyle/>
          <a:p>
            <a:pPr eaLnBrk="1" hangingPunct="1"/>
            <a:r>
              <a:rPr lang="en-US" sz="1800" dirty="0" smtClean="0">
                <a:solidFill>
                  <a:srgbClr val="FFFFCC"/>
                </a:solidFill>
              </a:rPr>
              <a:t> Exercise 2</a:t>
            </a:r>
          </a:p>
        </p:txBody>
      </p:sp>
      <p:sp>
        <p:nvSpPr>
          <p:cNvPr id="1314819"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14820"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14821"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14822"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14823"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14824"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14825"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31754" name="mmprod_Button104"/>
          <p:cNvGrpSpPr>
            <a:grpSpLocks/>
          </p:cNvGrpSpPr>
          <p:nvPr>
            <p:custDataLst>
              <p:tags r:id="rId10"/>
            </p:custDataLst>
          </p:nvPr>
        </p:nvGrpSpPr>
        <p:grpSpPr bwMode="auto">
          <a:xfrm>
            <a:off x="6306820" y="5718826"/>
            <a:ext cx="1144587" cy="407988"/>
            <a:chOff x="3973" y="3602"/>
            <a:chExt cx="721" cy="257"/>
          </a:xfrm>
        </p:grpSpPr>
        <p:sp>
          <p:nvSpPr>
            <p:cNvPr id="31776"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31777"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31755" name="mmprod_Button106"/>
          <p:cNvGrpSpPr>
            <a:grpSpLocks/>
          </p:cNvGrpSpPr>
          <p:nvPr>
            <p:custDataLst>
              <p:tags r:id="rId11"/>
            </p:custDataLst>
          </p:nvPr>
        </p:nvGrpSpPr>
        <p:grpSpPr bwMode="auto">
          <a:xfrm>
            <a:off x="7541260" y="5718826"/>
            <a:ext cx="1146175" cy="407988"/>
            <a:chOff x="4750" y="3602"/>
            <a:chExt cx="722" cy="257"/>
          </a:xfrm>
        </p:grpSpPr>
        <p:sp>
          <p:nvSpPr>
            <p:cNvPr id="31774"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31775"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31756" name="Text Box 16"/>
          <p:cNvSpPr txBox="1">
            <a:spLocks noChangeArrowheads="1"/>
          </p:cNvSpPr>
          <p:nvPr>
            <p:custDataLst>
              <p:tags r:id="rId12"/>
            </p:custDataLst>
          </p:nvPr>
        </p:nvSpPr>
        <p:spPr bwMode="auto">
          <a:xfrm>
            <a:off x="838200" y="457200"/>
            <a:ext cx="7026275" cy="16160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Using</a:t>
            </a:r>
            <a:r>
              <a:rPr lang="en-US" sz="2000" b="1" dirty="0">
                <a:solidFill>
                  <a:srgbClr val="FFFFCC"/>
                </a:solidFill>
              </a:rPr>
              <a:t> </a:t>
            </a:r>
            <a:r>
              <a:rPr lang="en-US" sz="2000" b="1" dirty="0">
                <a:solidFill>
                  <a:srgbClr val="FFFFFF"/>
                </a:solidFill>
              </a:rPr>
              <a:t>what you know about the distributive principle and order of operations solve the following equation and select the correct answer, below:</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  9 + (10 - 8) * (3 - 4) = </a:t>
            </a:r>
          </a:p>
        </p:txBody>
      </p:sp>
      <p:sp>
        <p:nvSpPr>
          <p:cNvPr id="1314941" name="mmprod_feedback_7004"/>
          <p:cNvSpPr>
            <a:spLocks noChangeArrowheads="1"/>
          </p:cNvSpPr>
          <p:nvPr>
            <p:custDataLst>
              <p:tags r:id="rId13"/>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1" name="mmprod_answer10329"/>
          <p:cNvGrpSpPr/>
          <p:nvPr>
            <p:custDataLst>
              <p:tags r:id="rId14"/>
            </p:custDataLst>
          </p:nvPr>
        </p:nvGrpSpPr>
        <p:grpSpPr>
          <a:xfrm>
            <a:off x="609600" y="2452688"/>
            <a:ext cx="5692775" cy="304800"/>
            <a:chOff x="609600" y="2452688"/>
            <a:chExt cx="5692775" cy="304800"/>
          </a:xfrm>
        </p:grpSpPr>
        <p:sp>
          <p:nvSpPr>
            <p:cNvPr id="31771" name="mmprod_s2_1041"/>
            <p:cNvSpPr txBox="1">
              <a:spLocks noChangeArrowheads="1"/>
            </p:cNvSpPr>
            <p:nvPr>
              <p:custDataLst>
                <p:tags r:id="rId27"/>
              </p:custDataLst>
            </p:nvPr>
          </p:nvSpPr>
          <p:spPr bwMode="auto">
            <a:xfrm>
              <a:off x="952500" y="24526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31772" name="mmprod_s1_1021"/>
            <p:cNvSpPr txBox="1">
              <a:spLocks noChangeArrowheads="1"/>
            </p:cNvSpPr>
            <p:nvPr>
              <p:custDataLst>
                <p:tags r:id="rId28"/>
              </p:custDataLst>
            </p:nvPr>
          </p:nvSpPr>
          <p:spPr bwMode="auto">
            <a:xfrm>
              <a:off x="1270000" y="24526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7</a:t>
              </a:r>
            </a:p>
          </p:txBody>
        </p:sp>
        <p:pic>
          <p:nvPicPr>
            <p:cNvPr id="10" name="mmprod_answer_input10329"/>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505076"/>
              <a:ext cx="205646" cy="204522"/>
            </a:xfrm>
            <a:prstGeom prst="rect">
              <a:avLst/>
            </a:prstGeom>
          </p:spPr>
        </p:pic>
      </p:grpSp>
      <p:grpSp>
        <p:nvGrpSpPr>
          <p:cNvPr id="13" name="mmprod_answer10331"/>
          <p:cNvGrpSpPr/>
          <p:nvPr>
            <p:custDataLst>
              <p:tags r:id="rId15"/>
            </p:custDataLst>
          </p:nvPr>
        </p:nvGrpSpPr>
        <p:grpSpPr>
          <a:xfrm>
            <a:off x="609600" y="2930525"/>
            <a:ext cx="5692775" cy="304800"/>
            <a:chOff x="609600" y="2930525"/>
            <a:chExt cx="5692775" cy="304800"/>
          </a:xfrm>
        </p:grpSpPr>
        <p:sp>
          <p:nvSpPr>
            <p:cNvPr id="31768" name="mmprod_s2_1042"/>
            <p:cNvSpPr txBox="1">
              <a:spLocks noChangeArrowheads="1"/>
            </p:cNvSpPr>
            <p:nvPr>
              <p:custDataLst>
                <p:tags r:id="rId24"/>
              </p:custDataLst>
            </p:nvPr>
          </p:nvSpPr>
          <p:spPr bwMode="auto">
            <a:xfrm>
              <a:off x="952500" y="29305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31769" name="mmprod_s1_1022"/>
            <p:cNvSpPr txBox="1">
              <a:spLocks noChangeArrowheads="1"/>
            </p:cNvSpPr>
            <p:nvPr>
              <p:custDataLst>
                <p:tags r:id="rId25"/>
              </p:custDataLst>
            </p:nvPr>
          </p:nvSpPr>
          <p:spPr bwMode="auto">
            <a:xfrm>
              <a:off x="1270000" y="29305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-7</a:t>
              </a:r>
            </a:p>
          </p:txBody>
        </p:sp>
        <p:pic>
          <p:nvPicPr>
            <p:cNvPr id="12" name="mmprod_answer_input10331"/>
            <p:cNvPicPr>
              <a:picLocks noChangeAspect="1"/>
            </p:cNvPicPr>
            <p:nvPr>
              <p:custDataLst>
                <p:tags r:id="rId26"/>
              </p:custDataLst>
            </p:nvPr>
          </p:nvPicPr>
          <p:blipFill>
            <a:blip r:embed="rId37" cstate="print">
              <a:extLst>
                <a:ext uri="{28A0092B-C50C-407E-A947-70E740481C1C}">
                  <a14:useLocalDpi xmlns:a14="http://schemas.microsoft.com/office/drawing/2010/main" val="0"/>
                </a:ext>
              </a:extLst>
            </a:blip>
            <a:stretch>
              <a:fillRect/>
            </a:stretch>
          </p:blipFill>
          <p:spPr>
            <a:xfrm>
              <a:off x="609600" y="2981325"/>
              <a:ext cx="205646" cy="204522"/>
            </a:xfrm>
            <a:prstGeom prst="rect">
              <a:avLst/>
            </a:prstGeom>
          </p:spPr>
        </p:pic>
      </p:grpSp>
      <p:grpSp>
        <p:nvGrpSpPr>
          <p:cNvPr id="15" name="mmprod_answer10333"/>
          <p:cNvGrpSpPr/>
          <p:nvPr>
            <p:custDataLst>
              <p:tags r:id="rId16"/>
            </p:custDataLst>
          </p:nvPr>
        </p:nvGrpSpPr>
        <p:grpSpPr>
          <a:xfrm>
            <a:off x="609600" y="3408363"/>
            <a:ext cx="5692775" cy="304800"/>
            <a:chOff x="609600" y="3408363"/>
            <a:chExt cx="5692775" cy="304800"/>
          </a:xfrm>
        </p:grpSpPr>
        <p:sp>
          <p:nvSpPr>
            <p:cNvPr id="31765" name="mmprod_s2_1043"/>
            <p:cNvSpPr txBox="1">
              <a:spLocks noChangeArrowheads="1"/>
            </p:cNvSpPr>
            <p:nvPr>
              <p:custDataLst>
                <p:tags r:id="rId21"/>
              </p:custDataLst>
            </p:nvPr>
          </p:nvSpPr>
          <p:spPr bwMode="auto">
            <a:xfrm>
              <a:off x="952500" y="34083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31766" name="mmprod_s1_1023"/>
            <p:cNvSpPr txBox="1">
              <a:spLocks noChangeArrowheads="1"/>
            </p:cNvSpPr>
            <p:nvPr>
              <p:custDataLst>
                <p:tags r:id="rId22"/>
              </p:custDataLst>
            </p:nvPr>
          </p:nvSpPr>
          <p:spPr bwMode="auto">
            <a:xfrm>
              <a:off x="1295400" y="34083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-8</a:t>
              </a:r>
            </a:p>
          </p:txBody>
        </p:sp>
        <p:pic>
          <p:nvPicPr>
            <p:cNvPr id="14" name="mmprod_answer_input10333"/>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09600" y="3459163"/>
              <a:ext cx="205646" cy="204522"/>
            </a:xfrm>
            <a:prstGeom prst="rect">
              <a:avLst/>
            </a:prstGeom>
          </p:spPr>
        </p:pic>
      </p:grpSp>
      <p:grpSp>
        <p:nvGrpSpPr>
          <p:cNvPr id="17" name="mmprod_answer10335"/>
          <p:cNvGrpSpPr/>
          <p:nvPr>
            <p:custDataLst>
              <p:tags r:id="rId17"/>
            </p:custDataLst>
          </p:nvPr>
        </p:nvGrpSpPr>
        <p:grpSpPr>
          <a:xfrm>
            <a:off x="609600" y="3886200"/>
            <a:ext cx="5692775" cy="304800"/>
            <a:chOff x="609600" y="3886200"/>
            <a:chExt cx="5692775" cy="304800"/>
          </a:xfrm>
        </p:grpSpPr>
        <p:sp>
          <p:nvSpPr>
            <p:cNvPr id="31762" name="mmprod_s2_1044"/>
            <p:cNvSpPr txBox="1">
              <a:spLocks noChangeArrowheads="1"/>
            </p:cNvSpPr>
            <p:nvPr>
              <p:custDataLst>
                <p:tags r:id="rId18"/>
              </p:custDataLst>
            </p:nvPr>
          </p:nvSpPr>
          <p:spPr bwMode="auto">
            <a:xfrm>
              <a:off x="952500" y="38862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31763" name="mmprod_s1_1024"/>
            <p:cNvSpPr txBox="1">
              <a:spLocks noChangeArrowheads="1"/>
            </p:cNvSpPr>
            <p:nvPr>
              <p:custDataLst>
                <p:tags r:id="rId19"/>
              </p:custDataLst>
            </p:nvPr>
          </p:nvSpPr>
          <p:spPr bwMode="auto">
            <a:xfrm>
              <a:off x="1295400" y="38862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-11</a:t>
              </a:r>
            </a:p>
          </p:txBody>
        </p:sp>
        <p:pic>
          <p:nvPicPr>
            <p:cNvPr id="16" name="mmprod_answer_input10335"/>
            <p:cNvPicPr>
              <a:picLocks noChangeAspect="1"/>
            </p:cNvPicPr>
            <p:nvPr>
              <p:custDataLst>
                <p:tags r:id="rId20"/>
              </p:custDataLst>
            </p:nvPr>
          </p:nvPicPr>
          <p:blipFill>
            <a:blip r:embed="rId37" cstate="print">
              <a:extLst>
                <a:ext uri="{28A0092B-C50C-407E-A947-70E740481C1C}">
                  <a14:useLocalDpi xmlns:a14="http://schemas.microsoft.com/office/drawing/2010/main" val="0"/>
                </a:ext>
              </a:extLst>
            </a:blip>
            <a:stretch>
              <a:fillRect/>
            </a:stretch>
          </p:blipFill>
          <p:spPr>
            <a:xfrm>
              <a:off x="609600" y="39370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4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48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148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148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148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148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14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19" grpId="0" animBg="1" autoUpdateAnimBg="0"/>
      <p:bldP spid="1314820" grpId="0" animBg="1" autoUpdateAnimBg="0"/>
      <p:bldP spid="1314821" grpId="0" animBg="1" autoUpdateAnimBg="0"/>
      <p:bldP spid="1314822" grpId="0" animBg="1" autoUpdateAnimBg="0"/>
      <p:bldP spid="1314823" grpId="0" animBg="1" autoUpdateAnimBg="0"/>
      <p:bldP spid="1314824" grpId="0" animBg="1" autoUpdateAnimBg="0"/>
      <p:bldP spid="1314825" grpId="0" animBg="1" autoUpdateAnimBg="0"/>
      <p:bldP spid="1314941"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mmprod_title"/>
          <p:cNvSpPr>
            <a:spLocks noGrp="1" noChangeArrowheads="1"/>
          </p:cNvSpPr>
          <p:nvPr>
            <p:ph type="title"/>
            <p:custDataLst>
              <p:tags r:id="rId2"/>
            </p:custDataLst>
          </p:nvPr>
        </p:nvSpPr>
        <p:spPr>
          <a:xfrm>
            <a:off x="304800" y="152400"/>
            <a:ext cx="8077200" cy="304800"/>
          </a:xfrm>
        </p:spPr>
        <p:txBody>
          <a:bodyPr lIns="0" tIns="0" rIns="0" bIns="0">
            <a:noAutofit/>
          </a:bodyPr>
          <a:lstStyle/>
          <a:p>
            <a:pPr eaLnBrk="1" hangingPunct="1"/>
            <a:r>
              <a:rPr lang="en-US" sz="2000" dirty="0" smtClean="0">
                <a:solidFill>
                  <a:srgbClr val="FFFFCC"/>
                </a:solidFill>
              </a:rPr>
              <a:t> Exercise 3</a:t>
            </a:r>
          </a:p>
        </p:txBody>
      </p:sp>
      <p:sp>
        <p:nvSpPr>
          <p:cNvPr id="1315843"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15844"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15845"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15846"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15847"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15848"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15849"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32778" name="mmprod_Button104"/>
          <p:cNvGrpSpPr>
            <a:grpSpLocks/>
          </p:cNvGrpSpPr>
          <p:nvPr>
            <p:custDataLst>
              <p:tags r:id="rId10"/>
            </p:custDataLst>
          </p:nvPr>
        </p:nvGrpSpPr>
        <p:grpSpPr bwMode="auto">
          <a:xfrm>
            <a:off x="6306820" y="5718826"/>
            <a:ext cx="1144587" cy="407988"/>
            <a:chOff x="3973" y="3602"/>
            <a:chExt cx="721" cy="257"/>
          </a:xfrm>
        </p:grpSpPr>
        <p:sp>
          <p:nvSpPr>
            <p:cNvPr id="32800"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32801"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32779" name="mmprod_Button106"/>
          <p:cNvGrpSpPr>
            <a:grpSpLocks/>
          </p:cNvGrpSpPr>
          <p:nvPr>
            <p:custDataLst>
              <p:tags r:id="rId11"/>
            </p:custDataLst>
          </p:nvPr>
        </p:nvGrpSpPr>
        <p:grpSpPr bwMode="auto">
          <a:xfrm>
            <a:off x="7541260" y="5718826"/>
            <a:ext cx="1146175" cy="407988"/>
            <a:chOff x="4750" y="3602"/>
            <a:chExt cx="722" cy="257"/>
          </a:xfrm>
        </p:grpSpPr>
        <p:sp>
          <p:nvSpPr>
            <p:cNvPr id="32798"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32799"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32780" name="Text Box 16"/>
          <p:cNvSpPr txBox="1">
            <a:spLocks noChangeArrowheads="1"/>
          </p:cNvSpPr>
          <p:nvPr>
            <p:custDataLst>
              <p:tags r:id="rId12"/>
            </p:custDataLst>
          </p:nvPr>
        </p:nvSpPr>
        <p:spPr bwMode="auto">
          <a:xfrm>
            <a:off x="609600" y="533400"/>
            <a:ext cx="7315200" cy="1616075"/>
          </a:xfrm>
          <a:prstGeom prst="rect">
            <a:avLst/>
          </a:prstGeom>
          <a:noFill/>
          <a:ln w="12700" algn="ctr">
            <a:noFill/>
            <a:miter lim="800000"/>
            <a:headEnd/>
            <a:tailEnd/>
          </a:ln>
        </p:spPr>
        <p:txBody>
          <a:bodyPr>
            <a:spAutoFit/>
          </a:bodyPr>
          <a:lstStyle/>
          <a:p>
            <a:pPr fontAlgn="base">
              <a:spcBef>
                <a:spcPct val="50000"/>
              </a:spcBef>
              <a:spcAft>
                <a:spcPct val="0"/>
              </a:spcAft>
            </a:pPr>
            <a:r>
              <a:rPr lang="en-US" sz="2000" b="1" dirty="0">
                <a:solidFill>
                  <a:srgbClr val="FFFFFF"/>
                </a:solidFill>
              </a:rPr>
              <a:t>Solve this two variable </a:t>
            </a:r>
            <a:r>
              <a:rPr lang="en-US" sz="2000" b="1" dirty="0">
                <a:solidFill>
                  <a:srgbClr val="FFFFCC"/>
                </a:solidFill>
              </a:rPr>
              <a:t>Expression</a:t>
            </a:r>
            <a:r>
              <a:rPr lang="en-US" sz="2000" b="1" dirty="0">
                <a:solidFill>
                  <a:srgbClr val="FFFFFF"/>
                </a:solidFill>
              </a:rPr>
              <a:t> and select the correct answer below:</a:t>
            </a:r>
          </a:p>
          <a:p>
            <a:pPr algn="ctr" fontAlgn="base">
              <a:spcBef>
                <a:spcPct val="50000"/>
              </a:spcBef>
              <a:spcAft>
                <a:spcPct val="0"/>
              </a:spcAft>
            </a:pPr>
            <a:r>
              <a:rPr lang="en-US" sz="2000" b="1" dirty="0">
                <a:solidFill>
                  <a:srgbClr val="FFFFFF"/>
                </a:solidFill>
              </a:rPr>
              <a:t>-10xy </a:t>
            </a:r>
          </a:p>
          <a:p>
            <a:pPr fontAlgn="base">
              <a:spcBef>
                <a:spcPct val="50000"/>
              </a:spcBef>
              <a:spcAft>
                <a:spcPct val="0"/>
              </a:spcAft>
            </a:pPr>
            <a:r>
              <a:rPr lang="en-US" sz="2000" b="1" dirty="0">
                <a:solidFill>
                  <a:srgbClr val="FFFFFF"/>
                </a:solidFill>
              </a:rPr>
              <a:t>when x = 8, and y = -3</a:t>
            </a:r>
          </a:p>
        </p:txBody>
      </p:sp>
      <p:sp>
        <p:nvSpPr>
          <p:cNvPr id="1315965" name="mmprod_feedback_7004"/>
          <p:cNvSpPr>
            <a:spLocks noChangeArrowheads="1"/>
          </p:cNvSpPr>
          <p:nvPr>
            <p:custDataLst>
              <p:tags r:id="rId13"/>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1" name="mmprod_answer10342"/>
          <p:cNvGrpSpPr/>
          <p:nvPr>
            <p:custDataLst>
              <p:tags r:id="rId14"/>
            </p:custDataLst>
          </p:nvPr>
        </p:nvGrpSpPr>
        <p:grpSpPr>
          <a:xfrm>
            <a:off x="609600" y="2376488"/>
            <a:ext cx="5692775" cy="304800"/>
            <a:chOff x="609600" y="2376488"/>
            <a:chExt cx="5692775" cy="304800"/>
          </a:xfrm>
        </p:grpSpPr>
        <p:sp>
          <p:nvSpPr>
            <p:cNvPr id="32795" name="mmprod_s2_1041"/>
            <p:cNvSpPr txBox="1">
              <a:spLocks noChangeArrowheads="1"/>
            </p:cNvSpPr>
            <p:nvPr>
              <p:custDataLst>
                <p:tags r:id="rId27"/>
              </p:custDataLst>
            </p:nvPr>
          </p:nvSpPr>
          <p:spPr bwMode="auto">
            <a:xfrm>
              <a:off x="952500" y="23764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32796" name="mmprod_s1_1021"/>
            <p:cNvSpPr txBox="1">
              <a:spLocks noChangeArrowheads="1"/>
            </p:cNvSpPr>
            <p:nvPr>
              <p:custDataLst>
                <p:tags r:id="rId28"/>
              </p:custDataLst>
            </p:nvPr>
          </p:nvSpPr>
          <p:spPr bwMode="auto">
            <a:xfrm>
              <a:off x="1270000" y="23764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240</a:t>
              </a:r>
            </a:p>
          </p:txBody>
        </p:sp>
        <p:pic>
          <p:nvPicPr>
            <p:cNvPr id="10" name="mmprod_answer_input10342"/>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428876"/>
              <a:ext cx="205646" cy="204522"/>
            </a:xfrm>
            <a:prstGeom prst="rect">
              <a:avLst/>
            </a:prstGeom>
          </p:spPr>
        </p:pic>
      </p:grpSp>
      <p:grpSp>
        <p:nvGrpSpPr>
          <p:cNvPr id="13" name="mmprod_answer10344"/>
          <p:cNvGrpSpPr/>
          <p:nvPr>
            <p:custDataLst>
              <p:tags r:id="rId15"/>
            </p:custDataLst>
          </p:nvPr>
        </p:nvGrpSpPr>
        <p:grpSpPr>
          <a:xfrm>
            <a:off x="609600" y="2854325"/>
            <a:ext cx="5692775" cy="304800"/>
            <a:chOff x="609600" y="2854325"/>
            <a:chExt cx="5692775" cy="304800"/>
          </a:xfrm>
        </p:grpSpPr>
        <p:sp>
          <p:nvSpPr>
            <p:cNvPr id="32792" name="mmprod_s2_1042"/>
            <p:cNvSpPr txBox="1">
              <a:spLocks noChangeArrowheads="1"/>
            </p:cNvSpPr>
            <p:nvPr>
              <p:custDataLst>
                <p:tags r:id="rId24"/>
              </p:custDataLst>
            </p:nvPr>
          </p:nvSpPr>
          <p:spPr bwMode="auto">
            <a:xfrm>
              <a:off x="952500" y="28543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32793" name="mmprod_s1_1022"/>
            <p:cNvSpPr txBox="1">
              <a:spLocks noChangeArrowheads="1"/>
            </p:cNvSpPr>
            <p:nvPr>
              <p:custDataLst>
                <p:tags r:id="rId25"/>
              </p:custDataLst>
            </p:nvPr>
          </p:nvSpPr>
          <p:spPr bwMode="auto">
            <a:xfrm>
              <a:off x="1270000" y="28543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30</a:t>
              </a:r>
            </a:p>
          </p:txBody>
        </p:sp>
        <p:pic>
          <p:nvPicPr>
            <p:cNvPr id="12" name="mmprod_answer_input10344"/>
            <p:cNvPicPr>
              <a:picLocks noChangeAspect="1"/>
            </p:cNvPicPr>
            <p:nvPr>
              <p:custDataLst>
                <p:tags r:id="rId26"/>
              </p:custDataLst>
            </p:nvPr>
          </p:nvPicPr>
          <p:blipFill>
            <a:blip r:embed="rId37" cstate="print">
              <a:extLst>
                <a:ext uri="{28A0092B-C50C-407E-A947-70E740481C1C}">
                  <a14:useLocalDpi xmlns:a14="http://schemas.microsoft.com/office/drawing/2010/main" val="0"/>
                </a:ext>
              </a:extLst>
            </a:blip>
            <a:stretch>
              <a:fillRect/>
            </a:stretch>
          </p:blipFill>
          <p:spPr>
            <a:xfrm>
              <a:off x="609600" y="2905125"/>
              <a:ext cx="205646" cy="204522"/>
            </a:xfrm>
            <a:prstGeom prst="rect">
              <a:avLst/>
            </a:prstGeom>
          </p:spPr>
        </p:pic>
      </p:grpSp>
      <p:grpSp>
        <p:nvGrpSpPr>
          <p:cNvPr id="15" name="mmprod_answer10346"/>
          <p:cNvGrpSpPr/>
          <p:nvPr>
            <p:custDataLst>
              <p:tags r:id="rId16"/>
            </p:custDataLst>
          </p:nvPr>
        </p:nvGrpSpPr>
        <p:grpSpPr>
          <a:xfrm>
            <a:off x="609600" y="3332163"/>
            <a:ext cx="5692775" cy="304800"/>
            <a:chOff x="609600" y="3332163"/>
            <a:chExt cx="5692775" cy="304800"/>
          </a:xfrm>
        </p:grpSpPr>
        <p:sp>
          <p:nvSpPr>
            <p:cNvPr id="32789" name="mmprod_s2_1043"/>
            <p:cNvSpPr txBox="1">
              <a:spLocks noChangeArrowheads="1"/>
            </p:cNvSpPr>
            <p:nvPr>
              <p:custDataLst>
                <p:tags r:id="rId21"/>
              </p:custDataLst>
            </p:nvPr>
          </p:nvSpPr>
          <p:spPr bwMode="auto">
            <a:xfrm>
              <a:off x="952500" y="33321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32790" name="mmprod_s1_1023"/>
            <p:cNvSpPr txBox="1">
              <a:spLocks noChangeArrowheads="1"/>
            </p:cNvSpPr>
            <p:nvPr>
              <p:custDataLst>
                <p:tags r:id="rId22"/>
              </p:custDataLst>
            </p:nvPr>
          </p:nvSpPr>
          <p:spPr bwMode="auto">
            <a:xfrm>
              <a:off x="1295400" y="33321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-240</a:t>
              </a:r>
            </a:p>
          </p:txBody>
        </p:sp>
        <p:pic>
          <p:nvPicPr>
            <p:cNvPr id="14" name="mmprod_answer_input10346"/>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09600" y="3382963"/>
              <a:ext cx="205646" cy="204522"/>
            </a:xfrm>
            <a:prstGeom prst="rect">
              <a:avLst/>
            </a:prstGeom>
          </p:spPr>
        </p:pic>
      </p:grpSp>
      <p:grpSp>
        <p:nvGrpSpPr>
          <p:cNvPr id="17" name="mmprod_answer10348"/>
          <p:cNvGrpSpPr/>
          <p:nvPr>
            <p:custDataLst>
              <p:tags r:id="rId17"/>
            </p:custDataLst>
          </p:nvPr>
        </p:nvGrpSpPr>
        <p:grpSpPr>
          <a:xfrm>
            <a:off x="609600" y="3810000"/>
            <a:ext cx="5692775" cy="304800"/>
            <a:chOff x="609600" y="3810000"/>
            <a:chExt cx="5692775" cy="304800"/>
          </a:xfrm>
        </p:grpSpPr>
        <p:sp>
          <p:nvSpPr>
            <p:cNvPr id="32786" name="mmprod_s2_1044"/>
            <p:cNvSpPr txBox="1">
              <a:spLocks noChangeArrowheads="1"/>
            </p:cNvSpPr>
            <p:nvPr>
              <p:custDataLst>
                <p:tags r:id="rId18"/>
              </p:custDataLst>
            </p:nvPr>
          </p:nvSpPr>
          <p:spPr bwMode="auto">
            <a:xfrm>
              <a:off x="952500" y="38100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32787" name="mmprod_s1_1024"/>
            <p:cNvSpPr txBox="1">
              <a:spLocks noChangeArrowheads="1"/>
            </p:cNvSpPr>
            <p:nvPr>
              <p:custDataLst>
                <p:tags r:id="rId19"/>
              </p:custDataLst>
            </p:nvPr>
          </p:nvSpPr>
          <p:spPr bwMode="auto">
            <a:xfrm>
              <a:off x="1295400" y="38100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80</a:t>
              </a:r>
            </a:p>
          </p:txBody>
        </p:sp>
        <p:pic>
          <p:nvPicPr>
            <p:cNvPr id="16" name="mmprod_answer_input10348"/>
            <p:cNvPicPr>
              <a:picLocks noChangeAspect="1"/>
            </p:cNvPicPr>
            <p:nvPr>
              <p:custDataLst>
                <p:tags r:id="rId20"/>
              </p:custDataLst>
            </p:nvPr>
          </p:nvPicPr>
          <p:blipFill>
            <a:blip r:embed="rId37" cstate="print">
              <a:extLst>
                <a:ext uri="{28A0092B-C50C-407E-A947-70E740481C1C}">
                  <a14:useLocalDpi xmlns:a14="http://schemas.microsoft.com/office/drawing/2010/main" val="0"/>
                </a:ext>
              </a:extLst>
            </a:blip>
            <a:stretch>
              <a:fillRect/>
            </a:stretch>
          </p:blipFill>
          <p:spPr>
            <a:xfrm>
              <a:off x="609600" y="38608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5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58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158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158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158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158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15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3" grpId="0" animBg="1" autoUpdateAnimBg="0"/>
      <p:bldP spid="1315844" grpId="0" animBg="1" autoUpdateAnimBg="0"/>
      <p:bldP spid="1315845" grpId="0" animBg="1" autoUpdateAnimBg="0"/>
      <p:bldP spid="1315846" grpId="0" animBg="1" autoUpdateAnimBg="0"/>
      <p:bldP spid="1315847" grpId="0" animBg="1" autoUpdateAnimBg="0"/>
      <p:bldP spid="1315848" grpId="0" animBg="1" autoUpdateAnimBg="0"/>
      <p:bldP spid="1315849" grpId="0" animBg="1" autoUpdateAnimBg="0"/>
      <p:bldP spid="131596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Exponents-General</a:t>
            </a:r>
          </a:p>
        </p:txBody>
      </p:sp>
      <p:sp>
        <p:nvSpPr>
          <p:cNvPr id="33795" name="Text Box 3"/>
          <p:cNvSpPr txBox="1">
            <a:spLocks noChangeArrowheads="1"/>
          </p:cNvSpPr>
          <p:nvPr>
            <p:custDataLst>
              <p:tags r:id="rId3"/>
            </p:custDataLst>
          </p:nvPr>
        </p:nvSpPr>
        <p:spPr bwMode="auto">
          <a:xfrm>
            <a:off x="533400" y="914400"/>
            <a:ext cx="8001000" cy="701675"/>
          </a:xfrm>
          <a:prstGeom prst="rect">
            <a:avLst/>
          </a:prstGeom>
          <a:noFill/>
          <a:ln w="12700" algn="ctr">
            <a:noFill/>
            <a:miter lim="800000"/>
            <a:headEnd/>
            <a:tailEnd/>
          </a:ln>
        </p:spPr>
        <p:txBody>
          <a:bodyPr>
            <a:spAutoFit/>
          </a:bodyPr>
          <a:lstStyle/>
          <a:p>
            <a:pPr marL="63500" fontAlgn="base">
              <a:spcBef>
                <a:spcPct val="0"/>
              </a:spcBef>
              <a:spcAft>
                <a:spcPct val="0"/>
              </a:spcAft>
            </a:pPr>
            <a:r>
              <a:rPr lang="en-US" sz="2000" b="1" dirty="0">
                <a:solidFill>
                  <a:srgbClr val="FFFFFF"/>
                </a:solidFill>
              </a:rPr>
              <a:t>Exponents are a "short cut" method of showing a number (or variable)  that is multiplied by itself </a:t>
            </a:r>
          </a:p>
        </p:txBody>
      </p:sp>
      <p:sp>
        <p:nvSpPr>
          <p:cNvPr id="33796" name="Text Box 24"/>
          <p:cNvSpPr txBox="1">
            <a:spLocks noChangeArrowheads="1"/>
          </p:cNvSpPr>
          <p:nvPr>
            <p:custDataLst>
              <p:tags r:id="rId4"/>
            </p:custDataLst>
          </p:nvPr>
        </p:nvSpPr>
        <p:spPr bwMode="auto">
          <a:xfrm>
            <a:off x="609600" y="2438400"/>
            <a:ext cx="7772400" cy="1006475"/>
          </a:xfrm>
          <a:prstGeom prst="rect">
            <a:avLst/>
          </a:prstGeom>
          <a:noFill/>
          <a:ln w="12700" algn="ctr">
            <a:noFill/>
            <a:miter lim="800000"/>
            <a:headEnd/>
            <a:tailEnd/>
          </a:ln>
        </p:spPr>
        <p:txBody>
          <a:bodyPr>
            <a:spAutoFit/>
          </a:bodyPr>
          <a:lstStyle/>
          <a:p>
            <a:pPr fontAlgn="base">
              <a:spcBef>
                <a:spcPct val="50000"/>
              </a:spcBef>
              <a:spcAft>
                <a:spcPct val="0"/>
              </a:spcAft>
            </a:pPr>
            <a:r>
              <a:rPr lang="en-US" sz="2000" b="1" dirty="0">
                <a:solidFill>
                  <a:srgbClr val="FFFFCC"/>
                </a:solidFill>
              </a:rPr>
              <a:t>In this section of the class you will learn how to evaluate exponents and how to work with them in Algebraic equations.</a:t>
            </a:r>
            <a:r>
              <a:rPr lang="en-US" sz="2000" b="1" dirty="0">
                <a:solidFill>
                  <a:srgbClr val="FFFFFF"/>
                </a:solidFill>
              </a:rPr>
              <a:t> </a:t>
            </a:r>
            <a:br>
              <a:rPr lang="en-US" sz="2000" b="1" dirty="0">
                <a:solidFill>
                  <a:srgbClr val="FFFFFF"/>
                </a:solidFill>
              </a:rPr>
            </a:br>
            <a:endParaRPr lang="en-US" sz="2000" b="1" dirty="0">
              <a:solidFill>
                <a:srgbClr val="FFFFFF"/>
              </a:solidFill>
            </a:endParaRPr>
          </a:p>
        </p:txBody>
      </p:sp>
      <p:sp>
        <p:nvSpPr>
          <p:cNvPr id="33797" name="Text Box 26"/>
          <p:cNvSpPr txBox="1">
            <a:spLocks noChangeArrowheads="1"/>
          </p:cNvSpPr>
          <p:nvPr>
            <p:custDataLst>
              <p:tags r:id="rId5"/>
            </p:custDataLst>
          </p:nvPr>
        </p:nvSpPr>
        <p:spPr bwMode="auto">
          <a:xfrm>
            <a:off x="1143000" y="3657600"/>
            <a:ext cx="530225" cy="5191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sz="2800" b="1" dirty="0">
                <a:solidFill>
                  <a:srgbClr val="FFFF00"/>
                </a:solidFill>
              </a:rPr>
              <a:t>5</a:t>
            </a:r>
            <a:r>
              <a:rPr lang="en-US" sz="3200" b="1" baseline="30000" dirty="0">
                <a:solidFill>
                  <a:srgbClr val="FFFF00"/>
                </a:solidFill>
              </a:rPr>
              <a:t>3</a:t>
            </a:r>
          </a:p>
        </p:txBody>
      </p:sp>
      <p:sp>
        <p:nvSpPr>
          <p:cNvPr id="33798" name="Text Box 27"/>
          <p:cNvSpPr txBox="1">
            <a:spLocks noChangeArrowheads="1"/>
          </p:cNvSpPr>
          <p:nvPr>
            <p:custDataLst>
              <p:tags r:id="rId6"/>
            </p:custDataLst>
          </p:nvPr>
        </p:nvSpPr>
        <p:spPr bwMode="auto">
          <a:xfrm>
            <a:off x="6096000" y="3810000"/>
            <a:ext cx="1295400" cy="519113"/>
          </a:xfrm>
          <a:prstGeom prst="rect">
            <a:avLst/>
          </a:prstGeom>
          <a:noFill/>
          <a:ln w="12700" algn="ctr">
            <a:noFill/>
            <a:miter lim="800000"/>
            <a:headEnd/>
            <a:tailEnd/>
          </a:ln>
        </p:spPr>
        <p:txBody>
          <a:bodyPr>
            <a:spAutoFit/>
          </a:bodyPr>
          <a:lstStyle/>
          <a:p>
            <a:pPr fontAlgn="base">
              <a:spcBef>
                <a:spcPct val="50000"/>
              </a:spcBef>
              <a:spcAft>
                <a:spcPct val="0"/>
              </a:spcAft>
            </a:pPr>
            <a:r>
              <a:rPr lang="en-US" sz="2800" b="1" dirty="0">
                <a:solidFill>
                  <a:srgbClr val="FFFF00"/>
                </a:solidFill>
              </a:rPr>
              <a:t>12</a:t>
            </a:r>
            <a:r>
              <a:rPr lang="en-US" sz="3200" b="1" baseline="30000" dirty="0">
                <a:solidFill>
                  <a:srgbClr val="FFFF00"/>
                </a:solidFill>
              </a:rPr>
              <a:t>x</a:t>
            </a:r>
          </a:p>
        </p:txBody>
      </p:sp>
      <p:sp>
        <p:nvSpPr>
          <p:cNvPr id="33799" name="Text Box 28"/>
          <p:cNvSpPr txBox="1">
            <a:spLocks noChangeArrowheads="1"/>
          </p:cNvSpPr>
          <p:nvPr>
            <p:custDataLst>
              <p:tags r:id="rId7"/>
            </p:custDataLst>
          </p:nvPr>
        </p:nvSpPr>
        <p:spPr bwMode="auto">
          <a:xfrm>
            <a:off x="4038600" y="5029200"/>
            <a:ext cx="728663" cy="5191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sz="2800" b="1" dirty="0">
                <a:solidFill>
                  <a:srgbClr val="FFFF00"/>
                </a:solidFill>
              </a:rPr>
              <a:t>12</a:t>
            </a:r>
            <a:r>
              <a:rPr lang="en-US" sz="3200" b="1" baseline="30000" dirty="0">
                <a:solidFill>
                  <a:srgbClr val="FFFF00"/>
                </a:solidFill>
              </a:rPr>
              <a:t>2</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Exponents-General</a:t>
            </a:r>
          </a:p>
        </p:txBody>
      </p:sp>
      <p:sp>
        <p:nvSpPr>
          <p:cNvPr id="34819" name="Text Box 3"/>
          <p:cNvSpPr txBox="1">
            <a:spLocks noChangeArrowheads="1"/>
          </p:cNvSpPr>
          <p:nvPr>
            <p:custDataLst>
              <p:tags r:id="rId3"/>
            </p:custDataLst>
          </p:nvPr>
        </p:nvSpPr>
        <p:spPr bwMode="auto">
          <a:xfrm>
            <a:off x="533400" y="914400"/>
            <a:ext cx="8001000" cy="7016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Another way to think of an exponent is that it stands for how many time a number is multiplied by itself. </a:t>
            </a:r>
          </a:p>
        </p:txBody>
      </p:sp>
      <p:graphicFrame>
        <p:nvGraphicFramePr>
          <p:cNvPr id="1355795" name="Group 19"/>
          <p:cNvGraphicFramePr>
            <a:graphicFrameLocks noGrp="1"/>
          </p:cNvGraphicFramePr>
          <p:nvPr>
            <p:ph sz="half" idx="1"/>
            <p:custDataLst>
              <p:tags r:id="rId4"/>
            </p:custDataLst>
          </p:nvPr>
        </p:nvGraphicFramePr>
        <p:xfrm>
          <a:off x="457200" y="2057400"/>
          <a:ext cx="8382000" cy="793115"/>
        </p:xfrm>
        <a:graphic>
          <a:graphicData uri="http://schemas.openxmlformats.org/drawingml/2006/table">
            <a:tbl>
              <a:tblPr/>
              <a:tblGrid>
                <a:gridCol w="2689225"/>
                <a:gridCol w="2568575"/>
                <a:gridCol w="3124200"/>
              </a:tblGrid>
              <a:tr h="28257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2</a:t>
                      </a:r>
                      <a:r>
                        <a:rPr kumimoji="0" lang="en-US" sz="2000" b="1" i="0" u="none" strike="noStrike" cap="none" normalizeH="0" baseline="30000" dirty="0" smtClean="0">
                          <a:ln>
                            <a:noFill/>
                          </a:ln>
                          <a:solidFill>
                            <a:schemeClr val="bg1"/>
                          </a:solidFill>
                          <a:effectLst/>
                          <a:latin typeface="Arial" charset="0"/>
                        </a:rPr>
                        <a:t>4</a:t>
                      </a:r>
                      <a:r>
                        <a:rPr kumimoji="0" lang="en-US" sz="2000" b="1" i="0" u="none" strike="noStrike" cap="none" normalizeH="0" baseline="0" dirty="0" smtClean="0">
                          <a:ln>
                            <a:noFill/>
                          </a:ln>
                          <a:solidFill>
                            <a:schemeClr val="bg1"/>
                          </a:solidFill>
                          <a:effectLst/>
                          <a:latin typeface="Arial" charset="0"/>
                        </a:rPr>
                        <a:t>  = 2 * 2 * 2 * 2 = 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5</a:t>
                      </a:r>
                      <a:r>
                        <a:rPr kumimoji="0" lang="en-US" sz="2000" b="1" i="0" u="none" strike="noStrike" cap="none" normalizeH="0" baseline="30000" dirty="0" smtClean="0">
                          <a:ln>
                            <a:noFill/>
                          </a:ln>
                          <a:solidFill>
                            <a:schemeClr val="bg1"/>
                          </a:solidFill>
                          <a:effectLst/>
                          <a:latin typeface="Arial" charset="0"/>
                        </a:rPr>
                        <a:t>3</a:t>
                      </a:r>
                      <a:r>
                        <a:rPr kumimoji="0" lang="en-US" sz="2000" b="1" i="0" u="none" strike="noStrike" cap="none" normalizeH="0" baseline="0" dirty="0" smtClean="0">
                          <a:ln>
                            <a:noFill/>
                          </a:ln>
                          <a:solidFill>
                            <a:schemeClr val="bg1"/>
                          </a:solidFill>
                          <a:effectLst/>
                          <a:latin typeface="Arial" charset="0"/>
                        </a:rPr>
                        <a:t> = 5 * 5 * 5 = 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x</a:t>
                      </a:r>
                      <a:r>
                        <a:rPr kumimoji="0" lang="en-US" sz="2000" b="1" i="0" u="none" strike="noStrike" cap="none" normalizeH="0" baseline="30000" dirty="0" smtClean="0">
                          <a:ln>
                            <a:noFill/>
                          </a:ln>
                          <a:solidFill>
                            <a:schemeClr val="bg1"/>
                          </a:solidFill>
                          <a:effectLst/>
                          <a:latin typeface="Arial" charset="0"/>
                        </a:rPr>
                        <a:t>2</a:t>
                      </a:r>
                      <a:r>
                        <a:rPr kumimoji="0" lang="en-US" sz="2000" b="1" i="0" u="none" strike="noStrike" cap="none" normalizeH="0" baseline="0" dirty="0" smtClean="0">
                          <a:ln>
                            <a:noFill/>
                          </a:ln>
                          <a:solidFill>
                            <a:schemeClr val="bg1"/>
                          </a:solidFill>
                          <a:effectLst/>
                          <a:latin typeface="Arial" charset="0"/>
                        </a:rPr>
                        <a:t> = x * 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4832" name="Text Box 16"/>
          <p:cNvSpPr txBox="1">
            <a:spLocks noChangeArrowheads="1"/>
          </p:cNvSpPr>
          <p:nvPr>
            <p:custDataLst>
              <p:tags r:id="rId5"/>
            </p:custDataLst>
          </p:nvPr>
        </p:nvSpPr>
        <p:spPr bwMode="auto">
          <a:xfrm>
            <a:off x="685800" y="3429000"/>
            <a:ext cx="7772400" cy="2987675"/>
          </a:xfrm>
          <a:prstGeom prst="rect">
            <a:avLst/>
          </a:prstGeom>
          <a:noFill/>
          <a:ln w="12700" algn="ctr">
            <a:noFill/>
            <a:miter lim="800000"/>
            <a:headEnd/>
            <a:tailEnd/>
          </a:ln>
        </p:spPr>
        <p:txBody>
          <a:bodyPr>
            <a:spAutoFit/>
          </a:bodyPr>
          <a:lstStyle/>
          <a:p>
            <a:pPr fontAlgn="base">
              <a:spcBef>
                <a:spcPct val="50000"/>
              </a:spcBef>
              <a:spcAft>
                <a:spcPct val="0"/>
              </a:spcAft>
            </a:pPr>
            <a:r>
              <a:rPr lang="en-US" sz="2000" b="1" dirty="0">
                <a:solidFill>
                  <a:srgbClr val="FFFFFF"/>
                </a:solidFill>
              </a:rPr>
              <a:t>The number that is multiplied by itself is called the </a:t>
            </a:r>
            <a:r>
              <a:rPr lang="en-US" sz="2000" b="1" u="sng" dirty="0">
                <a:solidFill>
                  <a:srgbClr val="FFFFFF"/>
                </a:solidFill>
              </a:rPr>
              <a:t>base,</a:t>
            </a:r>
            <a:r>
              <a:rPr lang="en-US" sz="2000" b="1" dirty="0">
                <a:solidFill>
                  <a:srgbClr val="FFFFFF"/>
                </a:solidFill>
              </a:rPr>
              <a:t/>
            </a:r>
            <a:br>
              <a:rPr lang="en-US" sz="2000" b="1" dirty="0">
                <a:solidFill>
                  <a:srgbClr val="FFFFFF"/>
                </a:solidFill>
              </a:rPr>
            </a:br>
            <a:r>
              <a:rPr lang="en-US" sz="2000" b="1" dirty="0">
                <a:solidFill>
                  <a:srgbClr val="FFFFFF"/>
                </a:solidFill>
              </a:rPr>
              <a:t>and the superscripted number to the base  is the </a:t>
            </a:r>
            <a:r>
              <a:rPr lang="en-US" sz="2000" b="1" u="sng" dirty="0">
                <a:solidFill>
                  <a:srgbClr val="FFFFFF"/>
                </a:solidFill>
              </a:rPr>
              <a:t>exponent</a:t>
            </a:r>
            <a:r>
              <a:rPr lang="en-US" sz="2000" b="1" dirty="0">
                <a:solidFill>
                  <a:srgbClr val="FFFFFF"/>
                </a:solidFill>
              </a:rPr>
              <a:t> or </a:t>
            </a:r>
            <a:r>
              <a:rPr lang="en-US" sz="2000" b="1" u="sng" dirty="0">
                <a:solidFill>
                  <a:srgbClr val="FFFFFF"/>
                </a:solidFill>
              </a:rPr>
              <a:t>power.</a:t>
            </a:r>
            <a:r>
              <a:rPr lang="en-US" sz="2000" b="1" dirty="0">
                <a:solidFill>
                  <a:srgbClr val="FFFFFF"/>
                </a:solidFill>
              </a:rPr>
              <a:t/>
            </a:r>
            <a:br>
              <a:rPr lang="en-US" sz="2000" b="1" dirty="0">
                <a:solidFill>
                  <a:srgbClr val="FFFFFF"/>
                </a:solidFill>
              </a:rPr>
            </a:br>
            <a:r>
              <a:rPr lang="en-US" sz="2000" b="1" dirty="0">
                <a:solidFill>
                  <a:srgbClr val="FFFFFF"/>
                </a:solidFill>
              </a:rPr>
              <a:t>               </a:t>
            </a:r>
          </a:p>
          <a:p>
            <a:pPr fontAlgn="base">
              <a:spcBef>
                <a:spcPct val="50000"/>
              </a:spcBef>
              <a:spcAft>
                <a:spcPct val="0"/>
              </a:spcAft>
            </a:pPr>
            <a:r>
              <a:rPr lang="en-US" sz="2000" b="1" dirty="0">
                <a:solidFill>
                  <a:srgbClr val="FFFFFF"/>
                </a:solidFill>
              </a:rPr>
              <a:t>Hence, in the example x</a:t>
            </a:r>
            <a:r>
              <a:rPr lang="en-US" sz="2000" b="1" baseline="30000" dirty="0">
                <a:solidFill>
                  <a:srgbClr val="FFFFFF"/>
                </a:solidFill>
              </a:rPr>
              <a:t>2</a:t>
            </a:r>
            <a:r>
              <a:rPr lang="en-US" sz="2000" b="1" dirty="0">
                <a:solidFill>
                  <a:srgbClr val="FFFFFF"/>
                </a:solidFill>
              </a:rPr>
              <a:t> = x * x,</a:t>
            </a:r>
          </a:p>
          <a:p>
            <a:pPr fontAlgn="base">
              <a:spcBef>
                <a:spcPct val="50000"/>
              </a:spcBef>
              <a:spcAft>
                <a:spcPct val="0"/>
              </a:spcAft>
            </a:pPr>
            <a:r>
              <a:rPr lang="en-US" sz="2000" b="1" dirty="0">
                <a:solidFill>
                  <a:srgbClr val="FFFFFF"/>
                </a:solidFill>
              </a:rPr>
              <a:t>x = the base and</a:t>
            </a:r>
          </a:p>
          <a:p>
            <a:pPr fontAlgn="base">
              <a:spcBef>
                <a:spcPct val="50000"/>
              </a:spcBef>
              <a:spcAft>
                <a:spcPct val="0"/>
              </a:spcAft>
            </a:pPr>
            <a:r>
              <a:rPr lang="en-US" sz="2000" b="1" dirty="0">
                <a:solidFill>
                  <a:srgbClr val="FFFFFF"/>
                </a:solidFill>
              </a:rPr>
              <a:t>2 = the exponent or power</a:t>
            </a:r>
            <a:br>
              <a:rPr lang="en-US" sz="2000" b="1" dirty="0">
                <a:solidFill>
                  <a:srgbClr val="FFFFFF"/>
                </a:solidFill>
              </a:rPr>
            </a:br>
            <a:endParaRPr lang="en-US" sz="2000" b="1" dirty="0">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Exponents-General</a:t>
            </a:r>
          </a:p>
        </p:txBody>
      </p:sp>
      <p:sp>
        <p:nvSpPr>
          <p:cNvPr id="35843" name="Text Box 3"/>
          <p:cNvSpPr txBox="1">
            <a:spLocks noChangeArrowheads="1"/>
          </p:cNvSpPr>
          <p:nvPr>
            <p:custDataLst>
              <p:tags r:id="rId3"/>
            </p:custDataLst>
          </p:nvPr>
        </p:nvSpPr>
        <p:spPr bwMode="auto">
          <a:xfrm>
            <a:off x="533400" y="914400"/>
            <a:ext cx="8001000" cy="1006475"/>
          </a:xfrm>
          <a:prstGeom prst="rect">
            <a:avLst/>
          </a:prstGeom>
          <a:noFill/>
          <a:ln w="12700" algn="ctr">
            <a:noFill/>
            <a:miter lim="800000"/>
            <a:headEnd/>
            <a:tailEnd/>
          </a:ln>
        </p:spPr>
        <p:txBody>
          <a:bodyPr>
            <a:spAutoFit/>
          </a:bodyPr>
          <a:lstStyle/>
          <a:p>
            <a:pPr marL="114300" fontAlgn="base">
              <a:spcBef>
                <a:spcPct val="0"/>
              </a:spcBef>
              <a:spcAft>
                <a:spcPct val="0"/>
              </a:spcAft>
            </a:pPr>
            <a:r>
              <a:rPr lang="en-US" sz="2000" b="1" dirty="0">
                <a:solidFill>
                  <a:srgbClr val="FFFFFF"/>
                </a:solidFill>
              </a:rPr>
              <a:t>It is important to note parentheses when dealing with  exponents. Always evaluate anything inside parentheses first </a:t>
            </a:r>
          </a:p>
        </p:txBody>
      </p:sp>
      <p:graphicFrame>
        <p:nvGraphicFramePr>
          <p:cNvPr id="1264661" name="Group 21"/>
          <p:cNvGraphicFramePr>
            <a:graphicFrameLocks noGrp="1"/>
          </p:cNvGraphicFramePr>
          <p:nvPr>
            <p:ph sz="half" idx="1"/>
            <p:custDataLst>
              <p:tags r:id="rId4"/>
            </p:custDataLst>
          </p:nvPr>
        </p:nvGraphicFramePr>
        <p:xfrm>
          <a:off x="762000" y="2133600"/>
          <a:ext cx="7467600" cy="793115"/>
        </p:xfrm>
        <a:graphic>
          <a:graphicData uri="http://schemas.openxmlformats.org/drawingml/2006/table">
            <a:tbl>
              <a:tblPr/>
              <a:tblGrid>
                <a:gridCol w="3968750"/>
                <a:gridCol w="3498850"/>
              </a:tblGrid>
              <a:tr h="2825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-3</a:t>
                      </a:r>
                      <a:r>
                        <a:rPr kumimoji="0" lang="en-US" sz="2000" b="1" i="0" u="none" strike="noStrike" cap="none" normalizeH="0" baseline="30000" dirty="0" smtClean="0">
                          <a:ln>
                            <a:noFill/>
                          </a:ln>
                          <a:solidFill>
                            <a:schemeClr val="bg1"/>
                          </a:solidFill>
                          <a:effectLst/>
                          <a:latin typeface="Arial" charset="0"/>
                        </a:rPr>
                        <a:t>4</a:t>
                      </a:r>
                      <a:r>
                        <a:rPr kumimoji="0" lang="en-US" sz="2000" b="1" i="0" u="none" strike="noStrike" cap="none" normalizeH="0" baseline="0" dirty="0" smtClean="0">
                          <a:ln>
                            <a:noFill/>
                          </a:ln>
                          <a:solidFill>
                            <a:schemeClr val="bg1"/>
                          </a:solidFill>
                          <a:effectLst/>
                          <a:latin typeface="Arial" charset="0"/>
                        </a:rPr>
                        <a:t> = - (3) (3) (3) (3) = - 81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(-3)</a:t>
                      </a:r>
                      <a:r>
                        <a:rPr kumimoji="0" lang="en-US" sz="2000" b="1" i="0" u="none" strike="noStrike" cap="none" normalizeH="0" baseline="30000" dirty="0" smtClean="0">
                          <a:ln>
                            <a:noFill/>
                          </a:ln>
                          <a:solidFill>
                            <a:schemeClr val="bg1"/>
                          </a:solidFill>
                          <a:effectLst/>
                          <a:latin typeface="Arial" charset="0"/>
                        </a:rPr>
                        <a:t>4</a:t>
                      </a:r>
                      <a:r>
                        <a:rPr kumimoji="0" lang="en-US" sz="2000" b="1" i="0" u="none" strike="noStrike" cap="none" normalizeH="0" baseline="0" dirty="0" smtClean="0">
                          <a:ln>
                            <a:noFill/>
                          </a:ln>
                          <a:solidFill>
                            <a:schemeClr val="bg1"/>
                          </a:solidFill>
                          <a:effectLst/>
                          <a:latin typeface="Arial" charset="0"/>
                        </a:rPr>
                        <a:t> = (-3) (-3) (-3) (-3) = 81</a:t>
                      </a:r>
                      <a:r>
                        <a:rPr kumimoji="0" lang="en-US" sz="20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5854" name="Text Box 16"/>
          <p:cNvSpPr txBox="1">
            <a:spLocks noChangeArrowheads="1"/>
          </p:cNvSpPr>
          <p:nvPr>
            <p:custDataLst>
              <p:tags r:id="rId5"/>
            </p:custDataLst>
          </p:nvPr>
        </p:nvSpPr>
        <p:spPr bwMode="auto">
          <a:xfrm>
            <a:off x="685800" y="3429000"/>
            <a:ext cx="7772400" cy="1768475"/>
          </a:xfrm>
          <a:prstGeom prst="rect">
            <a:avLst/>
          </a:prstGeom>
          <a:noFill/>
          <a:ln w="12700" algn="ctr">
            <a:noFill/>
            <a:miter lim="800000"/>
            <a:headEnd/>
            <a:tailEnd/>
          </a:ln>
        </p:spPr>
        <p:txBody>
          <a:bodyPr>
            <a:spAutoFit/>
          </a:bodyPr>
          <a:lstStyle/>
          <a:p>
            <a:pPr fontAlgn="base">
              <a:spcBef>
                <a:spcPct val="50000"/>
              </a:spcBef>
              <a:spcAft>
                <a:spcPct val="0"/>
              </a:spcAft>
            </a:pPr>
            <a:r>
              <a:rPr lang="en-US" sz="2000" b="1" i="1" dirty="0">
                <a:solidFill>
                  <a:srgbClr val="FFFFFF"/>
                </a:solidFill>
              </a:rPr>
              <a:t>Here are some examples of how exponents can be defined:</a:t>
            </a:r>
            <a:r>
              <a:rPr lang="en-US" sz="2000" b="1" dirty="0">
                <a:solidFill>
                  <a:srgbClr val="FFFFFF"/>
                </a:solidFill>
              </a:rPr>
              <a:t> </a:t>
            </a:r>
          </a:p>
          <a:p>
            <a:pPr fontAlgn="base">
              <a:spcBef>
                <a:spcPct val="50000"/>
              </a:spcBef>
              <a:spcAft>
                <a:spcPct val="0"/>
              </a:spcAft>
              <a:buFontTx/>
              <a:buChar char="•"/>
            </a:pPr>
            <a:r>
              <a:rPr lang="en-US" sz="2000" b="1" i="1" dirty="0">
                <a:solidFill>
                  <a:srgbClr val="FFFFFF"/>
                </a:solidFill>
              </a:rPr>
              <a:t> 5 * 5 = 5 </a:t>
            </a:r>
            <a:r>
              <a:rPr lang="en-US" sz="2400" b="1" baseline="30000" dirty="0">
                <a:solidFill>
                  <a:srgbClr val="FFFFFF"/>
                </a:solidFill>
              </a:rPr>
              <a:t>2</a:t>
            </a:r>
            <a:r>
              <a:rPr lang="en-US" sz="2000" b="1" dirty="0">
                <a:solidFill>
                  <a:srgbClr val="FFFFFF"/>
                </a:solidFill>
              </a:rPr>
              <a:t>  </a:t>
            </a:r>
            <a:r>
              <a:rPr lang="en-US" sz="2000" b="1" i="1" dirty="0">
                <a:solidFill>
                  <a:srgbClr val="FFFFFF"/>
                </a:solidFill>
              </a:rPr>
              <a:t>is defined as " 5 squared “</a:t>
            </a:r>
            <a:endParaRPr lang="en-US" sz="2000" b="1" dirty="0">
              <a:solidFill>
                <a:srgbClr val="FFFFFF"/>
              </a:solidFill>
            </a:endParaRPr>
          </a:p>
          <a:p>
            <a:pPr fontAlgn="base">
              <a:spcBef>
                <a:spcPct val="50000"/>
              </a:spcBef>
              <a:spcAft>
                <a:spcPct val="0"/>
              </a:spcAft>
              <a:buFontTx/>
              <a:buChar char="•"/>
            </a:pPr>
            <a:r>
              <a:rPr lang="en-US" sz="2000" b="1" i="1" dirty="0">
                <a:solidFill>
                  <a:srgbClr val="FFFFFF"/>
                </a:solidFill>
              </a:rPr>
              <a:t>5 * 5 * 5 = 5 </a:t>
            </a:r>
            <a:r>
              <a:rPr lang="en-US" sz="2000" b="1" i="1" baseline="30000" dirty="0">
                <a:solidFill>
                  <a:srgbClr val="FFFFFF"/>
                </a:solidFill>
              </a:rPr>
              <a:t>3</a:t>
            </a:r>
            <a:r>
              <a:rPr lang="en-US" sz="2000" b="1" i="1" dirty="0">
                <a:solidFill>
                  <a:srgbClr val="FFFFFF"/>
                </a:solidFill>
              </a:rPr>
              <a:t> is defined as " 5 cubed</a:t>
            </a:r>
          </a:p>
          <a:p>
            <a:pPr fontAlgn="base">
              <a:spcBef>
                <a:spcPct val="50000"/>
              </a:spcBef>
              <a:spcAft>
                <a:spcPct val="0"/>
              </a:spcAft>
              <a:buFontTx/>
              <a:buChar char="•"/>
            </a:pPr>
            <a:r>
              <a:rPr lang="en-US" sz="2000" b="1" i="1" dirty="0">
                <a:solidFill>
                  <a:srgbClr val="FFFFFF"/>
                </a:solidFill>
              </a:rPr>
              <a:t>5 * 5 * 5 * 5 = 5 </a:t>
            </a:r>
            <a:r>
              <a:rPr lang="en-US" sz="2000" b="1" i="1" baseline="30000" dirty="0">
                <a:solidFill>
                  <a:srgbClr val="FFFFFF"/>
                </a:solidFill>
              </a:rPr>
              <a:t>4</a:t>
            </a:r>
            <a:r>
              <a:rPr lang="en-US" sz="2000" b="1" dirty="0">
                <a:solidFill>
                  <a:srgbClr val="FFFFFF"/>
                </a:solidFill>
              </a:rPr>
              <a:t>, </a:t>
            </a:r>
            <a:r>
              <a:rPr lang="en-US" sz="2000" b="1" i="1" dirty="0">
                <a:solidFill>
                  <a:srgbClr val="FFFFFF"/>
                </a:solidFill>
              </a:rPr>
              <a:t>is defined as " 5 to the fourth power "</a:t>
            </a:r>
            <a:r>
              <a:rPr lang="en-US" sz="2000" b="1" dirty="0">
                <a:solidFill>
                  <a:srgbClr val="FFFFFF"/>
                </a:solidFill>
              </a:rPr>
              <a:t> </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Exponents-Theorems</a:t>
            </a:r>
          </a:p>
        </p:txBody>
      </p:sp>
      <p:sp>
        <p:nvSpPr>
          <p:cNvPr id="36867" name="Text Box 3"/>
          <p:cNvSpPr txBox="1">
            <a:spLocks noChangeArrowheads="1"/>
          </p:cNvSpPr>
          <p:nvPr>
            <p:custDataLst>
              <p:tags r:id="rId3"/>
            </p:custDataLst>
          </p:nvPr>
        </p:nvSpPr>
        <p:spPr bwMode="auto">
          <a:xfrm>
            <a:off x="533400" y="685800"/>
            <a:ext cx="8001000" cy="3662541"/>
          </a:xfrm>
          <a:prstGeom prst="rect">
            <a:avLst/>
          </a:prstGeom>
          <a:noFill/>
          <a:ln w="12700" algn="ctr">
            <a:noFill/>
            <a:miter lim="800000"/>
            <a:headEnd/>
            <a:tailEnd/>
          </a:ln>
        </p:spPr>
        <p:txBody>
          <a:bodyPr>
            <a:spAutoFit/>
          </a:bodyPr>
          <a:lstStyle/>
          <a:p>
            <a:pPr marL="342900" indent="-342900" fontAlgn="base">
              <a:spcBef>
                <a:spcPct val="0"/>
              </a:spcBef>
              <a:spcAft>
                <a:spcPct val="0"/>
              </a:spcAft>
            </a:pPr>
            <a:r>
              <a:rPr lang="en-US" sz="2000" b="1" dirty="0">
                <a:solidFill>
                  <a:srgbClr val="FFFFFF"/>
                </a:solidFill>
              </a:rPr>
              <a:t>There are three theorems that apply to exponents, as follows: </a:t>
            </a:r>
            <a:r>
              <a:rPr lang="en-US" sz="2000" b="1" i="1" dirty="0">
                <a:solidFill>
                  <a:srgbClr val="FFFFFF"/>
                </a:solidFill>
              </a:rPr>
              <a:t> </a:t>
            </a:r>
          </a:p>
          <a:p>
            <a:pPr marL="342900" indent="-342900" fontAlgn="base">
              <a:spcBef>
                <a:spcPct val="0"/>
              </a:spcBef>
              <a:spcAft>
                <a:spcPct val="0"/>
              </a:spcAft>
            </a:pPr>
            <a:endParaRPr lang="en-US" sz="2000" b="1" i="1" dirty="0">
              <a:solidFill>
                <a:srgbClr val="FFFFFF"/>
              </a:solidFill>
            </a:endParaRPr>
          </a:p>
          <a:p>
            <a:pPr marL="342900" indent="-342900" fontAlgn="base">
              <a:spcBef>
                <a:spcPct val="0"/>
              </a:spcBef>
              <a:spcAft>
                <a:spcPct val="0"/>
              </a:spcAft>
              <a:buFontTx/>
              <a:buAutoNum type="arabicPeriod"/>
            </a:pPr>
            <a:r>
              <a:rPr lang="en-US" sz="2000" b="1" i="1" dirty="0">
                <a:solidFill>
                  <a:srgbClr val="FFFFFF"/>
                </a:solidFill>
              </a:rPr>
              <a:t>Product Theorem:</a:t>
            </a:r>
            <a:endParaRPr lang="en-US" sz="2000" b="1" dirty="0">
              <a:solidFill>
                <a:srgbClr val="FFFFFF"/>
              </a:solidFill>
            </a:endParaRPr>
          </a:p>
          <a:p>
            <a:pPr marL="342900" indent="-342900" algn="ctr" fontAlgn="base">
              <a:spcBef>
                <a:spcPct val="0"/>
              </a:spcBef>
              <a:spcAft>
                <a:spcPct val="0"/>
              </a:spcAft>
            </a:pPr>
            <a:r>
              <a:rPr lang="en-US" sz="2000" b="1" dirty="0">
                <a:solidFill>
                  <a:srgbClr val="FFFFFF"/>
                </a:solidFill>
              </a:rPr>
              <a:t>If m and n are real numbers and x does not equal 0, then,</a:t>
            </a:r>
          </a:p>
          <a:p>
            <a:pPr marL="342900" indent="-342900" algn="ctr" fontAlgn="base">
              <a:spcBef>
                <a:spcPct val="0"/>
              </a:spcBef>
              <a:spcAft>
                <a:spcPct val="0"/>
              </a:spcAft>
            </a:pPr>
            <a:r>
              <a:rPr lang="en-US" sz="2400" b="1" dirty="0">
                <a:solidFill>
                  <a:srgbClr val="FFFFFF"/>
                </a:solidFill>
              </a:rPr>
              <a:t>x</a:t>
            </a:r>
            <a:r>
              <a:rPr lang="en-US" sz="2400" b="1" baseline="30000" dirty="0">
                <a:solidFill>
                  <a:srgbClr val="FFFFFF"/>
                </a:solidFill>
              </a:rPr>
              <a:t>m</a:t>
            </a:r>
            <a:r>
              <a:rPr lang="en-US" sz="2400" b="1" dirty="0">
                <a:solidFill>
                  <a:srgbClr val="FFFFFF"/>
                </a:solidFill>
              </a:rPr>
              <a:t> * x </a:t>
            </a:r>
            <a:r>
              <a:rPr lang="en-US" sz="2400" b="1" baseline="30000" dirty="0">
                <a:solidFill>
                  <a:srgbClr val="FFFFFF"/>
                </a:solidFill>
              </a:rPr>
              <a:t>n</a:t>
            </a:r>
            <a:r>
              <a:rPr lang="en-US" sz="2400" b="1" dirty="0">
                <a:solidFill>
                  <a:srgbClr val="FFFFFF"/>
                </a:solidFill>
              </a:rPr>
              <a:t>  =  x</a:t>
            </a:r>
            <a:r>
              <a:rPr lang="en-US" sz="2400" b="1" baseline="30000" dirty="0">
                <a:solidFill>
                  <a:srgbClr val="FFFFFF"/>
                </a:solidFill>
              </a:rPr>
              <a:t>m+n</a:t>
            </a:r>
          </a:p>
          <a:p>
            <a:pPr marL="342900" indent="-342900" fontAlgn="base">
              <a:spcBef>
                <a:spcPct val="0"/>
              </a:spcBef>
              <a:spcAft>
                <a:spcPct val="0"/>
              </a:spcAft>
              <a:buFontTx/>
              <a:buAutoNum type="arabicPeriod" startAt="2"/>
            </a:pPr>
            <a:r>
              <a:rPr lang="en-US" sz="2000" b="1" i="1" dirty="0">
                <a:solidFill>
                  <a:srgbClr val="FFFFFF"/>
                </a:solidFill>
              </a:rPr>
              <a:t>Quotient Theorem:</a:t>
            </a:r>
          </a:p>
          <a:p>
            <a:pPr marL="342900" indent="-342900" algn="ctr" fontAlgn="base">
              <a:spcBef>
                <a:spcPct val="0"/>
              </a:spcBef>
              <a:spcAft>
                <a:spcPct val="0"/>
              </a:spcAft>
            </a:pPr>
            <a:r>
              <a:rPr lang="en-US" sz="2000" b="1" dirty="0">
                <a:solidFill>
                  <a:srgbClr val="FFFFFF"/>
                </a:solidFill>
              </a:rPr>
              <a:t>If m and n are real numbers and x does not equal 0, then,</a:t>
            </a:r>
          </a:p>
          <a:p>
            <a:pPr marL="342900" indent="-342900" algn="ctr" fontAlgn="base">
              <a:spcBef>
                <a:spcPct val="0"/>
              </a:spcBef>
              <a:spcAft>
                <a:spcPct val="0"/>
              </a:spcAft>
            </a:pPr>
            <a:r>
              <a:rPr lang="en-US" sz="2400" b="1" dirty="0">
                <a:solidFill>
                  <a:srgbClr val="FFFFFF"/>
                </a:solidFill>
              </a:rPr>
              <a:t>x</a:t>
            </a:r>
            <a:r>
              <a:rPr lang="en-US" sz="2400" b="1" baseline="30000" dirty="0">
                <a:solidFill>
                  <a:srgbClr val="FFFFFF"/>
                </a:solidFill>
              </a:rPr>
              <a:t>m</a:t>
            </a:r>
            <a:r>
              <a:rPr lang="en-US" sz="2400" b="1" dirty="0">
                <a:solidFill>
                  <a:srgbClr val="FFFFFF"/>
                </a:solidFill>
              </a:rPr>
              <a:t> /  x </a:t>
            </a:r>
            <a:r>
              <a:rPr lang="en-US" sz="2400" b="1" baseline="30000" dirty="0">
                <a:solidFill>
                  <a:srgbClr val="FFFFFF"/>
                </a:solidFill>
              </a:rPr>
              <a:t>n</a:t>
            </a:r>
            <a:r>
              <a:rPr lang="en-US" sz="2400" b="1" dirty="0">
                <a:solidFill>
                  <a:srgbClr val="FFFFFF"/>
                </a:solidFill>
              </a:rPr>
              <a:t>  =  x</a:t>
            </a:r>
            <a:r>
              <a:rPr lang="en-US" sz="2400" b="1" baseline="30000" dirty="0">
                <a:solidFill>
                  <a:srgbClr val="FFFFFF"/>
                </a:solidFill>
              </a:rPr>
              <a:t>m-n</a:t>
            </a:r>
            <a:endParaRPr lang="en-US" sz="2400" b="1" i="1" dirty="0">
              <a:solidFill>
                <a:srgbClr val="FFFFFF"/>
              </a:solidFill>
            </a:endParaRPr>
          </a:p>
          <a:p>
            <a:pPr marL="342900" indent="-342900" fontAlgn="base">
              <a:spcBef>
                <a:spcPct val="0"/>
              </a:spcBef>
              <a:spcAft>
                <a:spcPct val="0"/>
              </a:spcAft>
              <a:buFontTx/>
              <a:buAutoNum type="arabicPeriod" startAt="3"/>
            </a:pPr>
            <a:r>
              <a:rPr lang="en-US" sz="2000" b="1" i="1" dirty="0">
                <a:solidFill>
                  <a:srgbClr val="FFFFFF"/>
                </a:solidFill>
              </a:rPr>
              <a:t>Power Theorem:</a:t>
            </a:r>
          </a:p>
          <a:p>
            <a:pPr marL="342900" indent="-342900" algn="ctr" fontAlgn="base">
              <a:spcBef>
                <a:spcPct val="0"/>
              </a:spcBef>
              <a:spcAft>
                <a:spcPct val="0"/>
              </a:spcAft>
            </a:pPr>
            <a:r>
              <a:rPr lang="en-US" sz="2000" b="1" dirty="0">
                <a:solidFill>
                  <a:srgbClr val="FFFFFF"/>
                </a:solidFill>
              </a:rPr>
              <a:t>if m and n are real numbers and x does not equal 0, then,</a:t>
            </a:r>
          </a:p>
          <a:p>
            <a:pPr marL="342900" indent="-342900" algn="ctr" fontAlgn="base">
              <a:spcBef>
                <a:spcPct val="0"/>
              </a:spcBef>
              <a:spcAft>
                <a:spcPct val="0"/>
              </a:spcAft>
            </a:pPr>
            <a:r>
              <a:rPr lang="en-US" sz="2400" b="1" dirty="0">
                <a:solidFill>
                  <a:srgbClr val="FFFFFF"/>
                </a:solidFill>
              </a:rPr>
              <a:t>(x</a:t>
            </a:r>
            <a:r>
              <a:rPr lang="en-US" sz="2400" b="1" baseline="30000" dirty="0">
                <a:solidFill>
                  <a:srgbClr val="FFFFFF"/>
                </a:solidFill>
              </a:rPr>
              <a:t>m</a:t>
            </a:r>
            <a:r>
              <a:rPr lang="en-US" sz="2400" b="1" dirty="0">
                <a:solidFill>
                  <a:srgbClr val="FFFFFF"/>
                </a:solidFill>
              </a:rPr>
              <a:t>)</a:t>
            </a:r>
            <a:r>
              <a:rPr lang="en-US" sz="2400" b="1" baseline="30000" dirty="0">
                <a:solidFill>
                  <a:srgbClr val="FFFFFF"/>
                </a:solidFill>
              </a:rPr>
              <a:t>n</a:t>
            </a:r>
            <a:r>
              <a:rPr lang="en-US" sz="2400" b="1" dirty="0">
                <a:solidFill>
                  <a:srgbClr val="FFFFFF"/>
                </a:solidFill>
              </a:rPr>
              <a:t>  =  x</a:t>
            </a:r>
            <a:r>
              <a:rPr lang="en-US" sz="2400" b="1" baseline="30000" dirty="0">
                <a:solidFill>
                  <a:srgbClr val="FFFFFF"/>
                </a:solidFill>
              </a:rPr>
              <a:t>mn</a:t>
            </a:r>
          </a:p>
        </p:txBody>
      </p:sp>
      <p:graphicFrame>
        <p:nvGraphicFramePr>
          <p:cNvPr id="1266726" name="Group 38"/>
          <p:cNvGraphicFramePr>
            <a:graphicFrameLocks noGrp="1"/>
          </p:cNvGraphicFramePr>
          <p:nvPr>
            <p:ph sz="half" idx="1"/>
            <p:custDataLst>
              <p:tags r:id="rId4"/>
            </p:custDataLst>
          </p:nvPr>
        </p:nvGraphicFramePr>
        <p:xfrm>
          <a:off x="457200" y="4800600"/>
          <a:ext cx="8458200" cy="1311910"/>
        </p:xfrm>
        <a:graphic>
          <a:graphicData uri="http://schemas.openxmlformats.org/drawingml/2006/table">
            <a:tbl>
              <a:tblPr/>
              <a:tblGrid>
                <a:gridCol w="2935288"/>
                <a:gridCol w="2933700"/>
                <a:gridCol w="2589212"/>
              </a:tblGrid>
              <a:tr h="28257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Product Theorem</a:t>
                      </a:r>
                      <a:endParaRPr kumimoji="0" lang="en-US" sz="1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Quotient Theorem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Power Theorem</a:t>
                      </a:r>
                      <a:endParaRPr kumimoji="0" lang="en-US" sz="1800" b="0"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x</a:t>
                      </a:r>
                      <a:r>
                        <a:rPr kumimoji="0" lang="en-US" sz="2000" b="1" i="0" u="none" strike="noStrike" cap="none" normalizeH="0" baseline="30000" dirty="0" smtClean="0">
                          <a:ln>
                            <a:noFill/>
                          </a:ln>
                          <a:solidFill>
                            <a:schemeClr val="bg1"/>
                          </a:solidFill>
                          <a:effectLst/>
                          <a:latin typeface="Arial" charset="0"/>
                        </a:rPr>
                        <a:t>2</a:t>
                      </a:r>
                      <a:r>
                        <a:rPr kumimoji="0" lang="en-US" sz="1800" b="1" i="0" u="none" strike="noStrike" cap="none" normalizeH="0" baseline="0" dirty="0" smtClean="0">
                          <a:ln>
                            <a:noFill/>
                          </a:ln>
                          <a:solidFill>
                            <a:schemeClr val="bg1"/>
                          </a:solidFill>
                          <a:effectLst/>
                          <a:latin typeface="Arial" charset="0"/>
                        </a:rPr>
                        <a:t>y</a:t>
                      </a:r>
                      <a:r>
                        <a:rPr kumimoji="0" lang="en-US" sz="2000" b="1" i="0" u="none" strike="noStrike" cap="none" normalizeH="0" baseline="30000" dirty="0" smtClean="0">
                          <a:ln>
                            <a:noFill/>
                          </a:ln>
                          <a:solidFill>
                            <a:schemeClr val="bg1"/>
                          </a:solidFill>
                          <a:effectLst/>
                          <a:latin typeface="Arial" charset="0"/>
                        </a:rPr>
                        <a:t>2</a:t>
                      </a:r>
                      <a:r>
                        <a:rPr kumimoji="0" lang="en-US" sz="1800" b="1" i="0" u="none" strike="noStrike" cap="none" normalizeH="0" baseline="0" dirty="0" smtClean="0">
                          <a:ln>
                            <a:noFill/>
                          </a:ln>
                          <a:solidFill>
                            <a:schemeClr val="bg1"/>
                          </a:solidFill>
                          <a:effectLst/>
                          <a:latin typeface="Arial" charset="0"/>
                        </a:rPr>
                        <a:t>x</a:t>
                      </a:r>
                      <a:r>
                        <a:rPr kumimoji="0" lang="en-US" sz="2000" b="1" i="0" u="none" strike="noStrike" cap="none" normalizeH="0" baseline="30000" dirty="0" smtClean="0">
                          <a:ln>
                            <a:noFill/>
                          </a:ln>
                          <a:solidFill>
                            <a:schemeClr val="bg1"/>
                          </a:solidFill>
                          <a:effectLst/>
                          <a:latin typeface="Arial" charset="0"/>
                        </a:rPr>
                        <a:t>5</a:t>
                      </a:r>
                      <a:r>
                        <a:rPr kumimoji="0" lang="en-US" sz="1800" b="1" i="0" u="none" strike="noStrike" cap="none" normalizeH="0" baseline="0" dirty="0" smtClean="0">
                          <a:ln>
                            <a:noFill/>
                          </a:ln>
                          <a:solidFill>
                            <a:schemeClr val="bg1"/>
                          </a:solidFill>
                          <a:effectLst/>
                          <a:latin typeface="Arial" charset="0"/>
                        </a:rPr>
                        <a:t>y</a:t>
                      </a:r>
                      <a:r>
                        <a:rPr kumimoji="0" lang="en-US" sz="2000" b="1" i="0" u="none" strike="noStrike" cap="none" normalizeH="0" baseline="30000" dirty="0" smtClean="0">
                          <a:ln>
                            <a:noFill/>
                          </a:ln>
                          <a:solidFill>
                            <a:schemeClr val="bg1"/>
                          </a:solidFill>
                          <a:effectLst/>
                          <a:latin typeface="Arial" charset="0"/>
                        </a:rPr>
                        <a:t>3</a:t>
                      </a:r>
                      <a:r>
                        <a:rPr kumimoji="0" lang="en-US" sz="1800" b="1" i="0" u="none" strike="noStrike" cap="none" normalizeH="0" baseline="0" dirty="0" smtClean="0">
                          <a:ln>
                            <a:noFill/>
                          </a:ln>
                          <a:solidFill>
                            <a:schemeClr val="bg1"/>
                          </a:solidFill>
                          <a:effectLst/>
                          <a:latin typeface="Arial" charset="0"/>
                        </a:rPr>
                        <a:t> = x</a:t>
                      </a:r>
                      <a:r>
                        <a:rPr kumimoji="0" lang="en-US" sz="2000" b="1" i="0" u="none" strike="noStrike" cap="none" normalizeH="0" baseline="30000" dirty="0" smtClean="0">
                          <a:ln>
                            <a:noFill/>
                          </a:ln>
                          <a:solidFill>
                            <a:schemeClr val="bg1"/>
                          </a:solidFill>
                          <a:effectLst/>
                          <a:latin typeface="Arial" charset="0"/>
                        </a:rPr>
                        <a:t>7</a:t>
                      </a:r>
                      <a:r>
                        <a:rPr kumimoji="0" lang="en-US" sz="1800" b="1" i="0" u="none" strike="noStrike" cap="none" normalizeH="0" baseline="0" dirty="0" smtClean="0">
                          <a:ln>
                            <a:noFill/>
                          </a:ln>
                          <a:solidFill>
                            <a:schemeClr val="bg1"/>
                          </a:solidFill>
                          <a:effectLst/>
                          <a:latin typeface="Arial" charset="0"/>
                        </a:rPr>
                        <a:t>y</a:t>
                      </a:r>
                      <a:r>
                        <a:rPr kumimoji="0" lang="en-US" sz="2000" b="1" i="0" u="none" strike="noStrike" cap="none" normalizeH="0" baseline="30000" dirty="0" smtClean="0">
                          <a:ln>
                            <a:noFill/>
                          </a:ln>
                          <a:solidFill>
                            <a:schemeClr val="bg1"/>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x</a:t>
                      </a:r>
                      <a:r>
                        <a:rPr kumimoji="0" lang="en-US" sz="2000" b="1" i="0" u="none" strike="noStrike" cap="none" normalizeH="0" baseline="30000" dirty="0" smtClean="0">
                          <a:ln>
                            <a:noFill/>
                          </a:ln>
                          <a:solidFill>
                            <a:schemeClr val="bg1"/>
                          </a:solidFill>
                          <a:effectLst/>
                          <a:latin typeface="Arial" charset="0"/>
                        </a:rPr>
                        <a:t>4</a:t>
                      </a:r>
                      <a:r>
                        <a:rPr kumimoji="0" lang="en-US" sz="1800" b="1" i="0" u="none" strike="noStrike" cap="none" normalizeH="0" baseline="0" dirty="0" smtClean="0">
                          <a:ln>
                            <a:noFill/>
                          </a:ln>
                          <a:solidFill>
                            <a:schemeClr val="bg1"/>
                          </a:solidFill>
                          <a:effectLst/>
                          <a:latin typeface="Arial" charset="0"/>
                        </a:rPr>
                        <a:t>/x</a:t>
                      </a:r>
                      <a:r>
                        <a:rPr kumimoji="0" lang="en-US" sz="2000" b="1" i="0" u="none" strike="noStrike" cap="none" normalizeH="0" baseline="30000" dirty="0" smtClean="0">
                          <a:ln>
                            <a:noFill/>
                          </a:ln>
                          <a:solidFill>
                            <a:schemeClr val="bg1"/>
                          </a:solidFill>
                          <a:effectLst/>
                          <a:latin typeface="Arial" charset="0"/>
                        </a:rPr>
                        <a:t>6</a:t>
                      </a:r>
                      <a:r>
                        <a:rPr kumimoji="0" lang="en-US" sz="1800" b="1" i="0" u="none" strike="noStrike" cap="none" normalizeH="0" baseline="0" dirty="0" smtClean="0">
                          <a:ln>
                            <a:noFill/>
                          </a:ln>
                          <a:solidFill>
                            <a:schemeClr val="bg1"/>
                          </a:solidFill>
                          <a:effectLst/>
                          <a:latin typeface="Arial" charset="0"/>
                        </a:rPr>
                        <a:t> = 1/x</a:t>
                      </a:r>
                      <a:r>
                        <a:rPr kumimoji="0" lang="en-US" sz="2000" b="1" i="0" u="none" strike="noStrike" cap="none" normalizeH="0" baseline="30000" dirty="0" smtClean="0">
                          <a:ln>
                            <a:noFill/>
                          </a:ln>
                          <a:solidFill>
                            <a:schemeClr val="bg1"/>
                          </a:solidFill>
                          <a:effectLst/>
                          <a:latin typeface="Arial" charset="0"/>
                        </a:rPr>
                        <a:t>6-4</a:t>
                      </a:r>
                      <a:r>
                        <a:rPr kumimoji="0" lang="en-US" sz="1800" b="1" i="0" u="none" strike="noStrike" cap="none" normalizeH="0" baseline="0" dirty="0" smtClean="0">
                          <a:ln>
                            <a:noFill/>
                          </a:ln>
                          <a:solidFill>
                            <a:schemeClr val="bg1"/>
                          </a:solidFill>
                          <a:effectLst/>
                          <a:latin typeface="Arial" charset="0"/>
                        </a:rPr>
                        <a:t> = 1/x</a:t>
                      </a:r>
                      <a:r>
                        <a:rPr kumimoji="0" lang="en-US" sz="2000" b="1" i="0" u="none" strike="noStrike" cap="none" normalizeH="0" baseline="30000" dirty="0" smtClean="0">
                          <a:ln>
                            <a:noFill/>
                          </a:ln>
                          <a:solidFill>
                            <a:schemeClr val="bg1"/>
                          </a:solidFill>
                          <a:effectLst/>
                          <a:latin typeface="Arial" charset="0"/>
                        </a:rPr>
                        <a:t>2 = </a:t>
                      </a:r>
                      <a:r>
                        <a:rPr kumimoji="0" lang="en-US" sz="2000" b="1" i="0" u="none" strike="noStrike" cap="none" normalizeH="0" baseline="0" dirty="0" smtClean="0">
                          <a:ln>
                            <a:noFill/>
                          </a:ln>
                          <a:solidFill>
                            <a:schemeClr val="bg1"/>
                          </a:solidFill>
                          <a:effectLst/>
                          <a:latin typeface="Arial" charset="0"/>
                        </a:rPr>
                        <a:t>x</a:t>
                      </a:r>
                      <a:r>
                        <a:rPr kumimoji="0" lang="en-US" sz="2000" b="1" i="0" u="none" strike="noStrike" cap="none" normalizeH="0" baseline="30000" dirty="0" smtClean="0">
                          <a:ln>
                            <a:noFill/>
                          </a:ln>
                          <a:solidFill>
                            <a:schemeClr val="bg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 x</a:t>
                      </a:r>
                      <a:r>
                        <a:rPr kumimoji="0" lang="en-US" sz="2000" b="1" i="0" u="none" strike="noStrike" cap="none" normalizeH="0" baseline="30000" dirty="0" smtClean="0">
                          <a:ln>
                            <a:noFill/>
                          </a:ln>
                          <a:solidFill>
                            <a:schemeClr val="bg1"/>
                          </a:solidFill>
                          <a:effectLst/>
                          <a:latin typeface="Arial" charset="0"/>
                        </a:rPr>
                        <a:t>-4</a:t>
                      </a:r>
                      <a:r>
                        <a:rPr kumimoji="0" lang="en-US" sz="1800" b="1" i="0" u="none" strike="noStrike" cap="none" normalizeH="0" baseline="0" dirty="0" smtClean="0">
                          <a:ln>
                            <a:noFill/>
                          </a:ln>
                          <a:solidFill>
                            <a:schemeClr val="bg1"/>
                          </a:solidFill>
                          <a:effectLst/>
                          <a:latin typeface="Arial" charset="0"/>
                        </a:rPr>
                        <a:t>) </a:t>
                      </a:r>
                      <a:r>
                        <a:rPr kumimoji="0" lang="en-US" sz="2000" b="1" i="0" u="none" strike="noStrike" cap="none" normalizeH="0" baseline="30000" dirty="0" smtClean="0">
                          <a:ln>
                            <a:noFill/>
                          </a:ln>
                          <a:solidFill>
                            <a:schemeClr val="bg1"/>
                          </a:solidFill>
                          <a:effectLst/>
                          <a:latin typeface="Arial" charset="0"/>
                        </a:rPr>
                        <a:t>-2</a:t>
                      </a:r>
                      <a:r>
                        <a:rPr kumimoji="0" lang="en-US" sz="1800" b="1" i="0" u="none" strike="noStrike" cap="none" normalizeH="0" baseline="0" dirty="0" smtClean="0">
                          <a:ln>
                            <a:noFill/>
                          </a:ln>
                          <a:solidFill>
                            <a:schemeClr val="bg1"/>
                          </a:solidFill>
                          <a:effectLst/>
                          <a:latin typeface="Arial" charset="0"/>
                        </a:rPr>
                        <a:t> = x</a:t>
                      </a:r>
                      <a:r>
                        <a:rPr kumimoji="0" lang="en-US" sz="2000" b="1" i="0" u="none" strike="noStrike" cap="none" normalizeH="0" baseline="30000" dirty="0" smtClean="0">
                          <a:ln>
                            <a:noFill/>
                          </a:ln>
                          <a:solidFill>
                            <a:schemeClr val="bg1"/>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Exponents-Theorems</a:t>
            </a:r>
          </a:p>
        </p:txBody>
      </p:sp>
      <p:sp>
        <p:nvSpPr>
          <p:cNvPr id="37891" name="Text Box 3"/>
          <p:cNvSpPr txBox="1">
            <a:spLocks noChangeArrowheads="1"/>
          </p:cNvSpPr>
          <p:nvPr>
            <p:custDataLst>
              <p:tags r:id="rId3"/>
            </p:custDataLst>
          </p:nvPr>
        </p:nvSpPr>
        <p:spPr bwMode="auto">
          <a:xfrm>
            <a:off x="685800" y="1447800"/>
            <a:ext cx="8001000" cy="2677656"/>
          </a:xfrm>
          <a:prstGeom prst="rect">
            <a:avLst/>
          </a:prstGeom>
          <a:noFill/>
          <a:ln w="12700" algn="ctr">
            <a:noFill/>
            <a:miter lim="800000"/>
            <a:headEnd/>
            <a:tailEnd/>
          </a:ln>
        </p:spPr>
        <p:txBody>
          <a:bodyPr>
            <a:spAutoFit/>
          </a:bodyPr>
          <a:lstStyle/>
          <a:p>
            <a:pPr marL="576263" indent="-519113" fontAlgn="base">
              <a:spcBef>
                <a:spcPct val="0"/>
              </a:spcBef>
              <a:spcAft>
                <a:spcPct val="0"/>
              </a:spcAft>
            </a:pPr>
            <a:r>
              <a:rPr lang="en-US" sz="2400" b="1" i="1" dirty="0">
                <a:solidFill>
                  <a:srgbClr val="FFFFFF"/>
                </a:solidFill>
              </a:rPr>
              <a:t>Other important things to remember about Exponents:</a:t>
            </a:r>
          </a:p>
          <a:p>
            <a:pPr marL="576263" indent="-519113" fontAlgn="base">
              <a:spcBef>
                <a:spcPct val="0"/>
              </a:spcBef>
              <a:spcAft>
                <a:spcPct val="0"/>
              </a:spcAft>
            </a:pPr>
            <a:endParaRPr lang="en-US" sz="2400" b="1" i="1" dirty="0">
              <a:solidFill>
                <a:srgbClr val="FFFFFF"/>
              </a:solidFill>
            </a:endParaRPr>
          </a:p>
          <a:p>
            <a:pPr marL="576263" indent="-519113" fontAlgn="base">
              <a:spcBef>
                <a:spcPct val="0"/>
              </a:spcBef>
              <a:spcAft>
                <a:spcPct val="0"/>
              </a:spcAft>
              <a:buFontTx/>
              <a:buChar char="•"/>
            </a:pPr>
            <a:r>
              <a:rPr lang="en-US" sz="2400" b="1" i="1" dirty="0">
                <a:solidFill>
                  <a:srgbClr val="FFFFFF"/>
                </a:solidFill>
              </a:rPr>
              <a:t>X </a:t>
            </a:r>
            <a:r>
              <a:rPr lang="en-US" sz="2400" b="1" i="1" baseline="30000" dirty="0">
                <a:solidFill>
                  <a:srgbClr val="FFFFFF"/>
                </a:solidFill>
              </a:rPr>
              <a:t>0</a:t>
            </a:r>
            <a:r>
              <a:rPr lang="en-US" sz="2400" b="1" i="1" dirty="0">
                <a:solidFill>
                  <a:srgbClr val="FFFFFF"/>
                </a:solidFill>
              </a:rPr>
              <a:t> = 1, where x can be any value, except 0 </a:t>
            </a:r>
          </a:p>
          <a:p>
            <a:pPr marL="576263" indent="-519113" fontAlgn="base">
              <a:spcBef>
                <a:spcPct val="0"/>
              </a:spcBef>
              <a:spcAft>
                <a:spcPct val="0"/>
              </a:spcAft>
              <a:buFontTx/>
              <a:buChar char="•"/>
            </a:pPr>
            <a:r>
              <a:rPr lang="en-US" sz="2400" b="1" i="1" dirty="0">
                <a:solidFill>
                  <a:srgbClr val="FFFFFF"/>
                </a:solidFill>
              </a:rPr>
              <a:t>x</a:t>
            </a:r>
            <a:r>
              <a:rPr lang="en-US" sz="2400" b="1" i="1" baseline="30000" dirty="0">
                <a:solidFill>
                  <a:srgbClr val="FFFFFF"/>
                </a:solidFill>
              </a:rPr>
              <a:t>1</a:t>
            </a:r>
            <a:r>
              <a:rPr lang="en-US" sz="2400" b="1" i="1" dirty="0">
                <a:solidFill>
                  <a:srgbClr val="FFFFFF"/>
                </a:solidFill>
              </a:rPr>
              <a:t>= x, for all values of x </a:t>
            </a:r>
          </a:p>
          <a:p>
            <a:pPr marL="576263" indent="-519113" fontAlgn="base">
              <a:spcBef>
                <a:spcPct val="0"/>
              </a:spcBef>
              <a:spcAft>
                <a:spcPct val="0"/>
              </a:spcAft>
              <a:buFontTx/>
              <a:buChar char="•"/>
            </a:pPr>
            <a:r>
              <a:rPr lang="en-US" sz="2400" b="1" i="1" dirty="0">
                <a:solidFill>
                  <a:srgbClr val="FFFFFF"/>
                </a:solidFill>
              </a:rPr>
              <a:t>X</a:t>
            </a:r>
            <a:r>
              <a:rPr lang="en-US" sz="2400" b="1" i="1" baseline="40000" dirty="0">
                <a:solidFill>
                  <a:srgbClr val="FFFFFF"/>
                </a:solidFill>
              </a:rPr>
              <a:t>-n</a:t>
            </a:r>
            <a:r>
              <a:rPr lang="en-US" sz="2400" b="1" i="1" dirty="0">
                <a:solidFill>
                  <a:srgbClr val="FFFFFF"/>
                </a:solidFill>
              </a:rPr>
              <a:t> = 1/</a:t>
            </a:r>
            <a:r>
              <a:rPr lang="en-US" sz="2400" b="1" i="1" dirty="0" err="1">
                <a:solidFill>
                  <a:srgbClr val="FFFFFF"/>
                </a:solidFill>
              </a:rPr>
              <a:t>x</a:t>
            </a:r>
            <a:r>
              <a:rPr lang="en-US" sz="2400" b="1" i="1" baseline="30000" dirty="0" err="1">
                <a:solidFill>
                  <a:srgbClr val="FFFFFF"/>
                </a:solidFill>
              </a:rPr>
              <a:t>n</a:t>
            </a:r>
            <a:r>
              <a:rPr lang="en-US" sz="2400" b="1" i="1" dirty="0">
                <a:solidFill>
                  <a:srgbClr val="FFFFFF"/>
                </a:solidFill>
              </a:rPr>
              <a:t>, when x does not equal 0. For example, x</a:t>
            </a:r>
            <a:r>
              <a:rPr lang="en-US" sz="2400" b="1" i="1" baseline="30000" dirty="0">
                <a:solidFill>
                  <a:srgbClr val="FFFFFF"/>
                </a:solidFill>
              </a:rPr>
              <a:t>-2</a:t>
            </a:r>
            <a:r>
              <a:rPr lang="en-US" sz="2400" b="1" i="1" dirty="0">
                <a:solidFill>
                  <a:srgbClr val="FFFFFF"/>
                </a:solidFill>
              </a:rPr>
              <a:t> = 1/x</a:t>
            </a:r>
            <a:r>
              <a:rPr lang="en-US" sz="2400" b="1" i="1" baseline="30000" dirty="0">
                <a:solidFill>
                  <a:srgbClr val="FFFFFF"/>
                </a:solidFill>
              </a:rPr>
              <a:t>2</a:t>
            </a:r>
            <a:r>
              <a:rPr lang="en-US" sz="2400" b="1" baseline="30000" dirty="0">
                <a:solidFill>
                  <a:srgbClr val="FFFFFF"/>
                </a:solidFill>
              </a:rPr>
              <a:t> </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Exponents-Equivalent Expressions</a:t>
            </a:r>
          </a:p>
        </p:txBody>
      </p:sp>
      <p:sp>
        <p:nvSpPr>
          <p:cNvPr id="38915" name="Text Box 3"/>
          <p:cNvSpPr txBox="1">
            <a:spLocks noChangeArrowheads="1"/>
          </p:cNvSpPr>
          <p:nvPr>
            <p:custDataLst>
              <p:tags r:id="rId3"/>
            </p:custDataLst>
          </p:nvPr>
        </p:nvSpPr>
        <p:spPr bwMode="auto">
          <a:xfrm>
            <a:off x="609600" y="1143000"/>
            <a:ext cx="8001000" cy="3539430"/>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It is common in Algebra to simplify expressions whenever possible</a:t>
            </a:r>
            <a:r>
              <a:rPr lang="en-US" sz="2000" b="1" i="1" dirty="0">
                <a:solidFill>
                  <a:srgbClr val="FFFFFF"/>
                </a:solidFill>
              </a:rPr>
              <a:t>. </a:t>
            </a:r>
          </a:p>
          <a:p>
            <a:pPr fontAlgn="base">
              <a:spcBef>
                <a:spcPct val="0"/>
              </a:spcBef>
              <a:spcAft>
                <a:spcPct val="0"/>
              </a:spcAft>
            </a:pPr>
            <a:endParaRPr lang="en-US" sz="2000" b="1" i="1" dirty="0">
              <a:solidFill>
                <a:srgbClr val="FFFFFF"/>
              </a:solidFill>
            </a:endParaRPr>
          </a:p>
          <a:p>
            <a:pPr fontAlgn="base">
              <a:spcBef>
                <a:spcPct val="0"/>
              </a:spcBef>
              <a:spcAft>
                <a:spcPct val="0"/>
              </a:spcAft>
            </a:pPr>
            <a:r>
              <a:rPr lang="en-US" sz="2000" b="1" i="1" dirty="0">
                <a:solidFill>
                  <a:srgbClr val="FFFFFF"/>
                </a:solidFill>
              </a:rPr>
              <a:t>For Example:</a:t>
            </a:r>
          </a:p>
          <a:p>
            <a:pPr fontAlgn="base">
              <a:spcBef>
                <a:spcPct val="0"/>
              </a:spcBef>
              <a:spcAft>
                <a:spcPct val="0"/>
              </a:spcAft>
            </a:pPr>
            <a:endParaRPr lang="en-US" sz="2000" b="1" i="1" dirty="0">
              <a:solidFill>
                <a:srgbClr val="FFFFFF"/>
              </a:solidFill>
            </a:endParaRPr>
          </a:p>
          <a:p>
            <a:pPr fontAlgn="base">
              <a:spcBef>
                <a:spcPct val="0"/>
              </a:spcBef>
              <a:spcAft>
                <a:spcPct val="0"/>
              </a:spcAft>
            </a:pPr>
            <a:r>
              <a:rPr lang="en-US" sz="2000" b="1" i="1" dirty="0">
                <a:solidFill>
                  <a:srgbClr val="FFFFFF"/>
                </a:solidFill>
              </a:rPr>
              <a:t>the expression : (3x)(2x) = (3 * 2) (x * x ) = 6x</a:t>
            </a:r>
            <a:r>
              <a:rPr lang="en-US" sz="2400" b="1" i="1" baseline="30000" dirty="0">
                <a:solidFill>
                  <a:srgbClr val="FFFFFF"/>
                </a:solidFill>
              </a:rPr>
              <a:t>2</a:t>
            </a:r>
            <a:r>
              <a:rPr lang="en-US" sz="2000" b="1" i="1" dirty="0">
                <a:solidFill>
                  <a:srgbClr val="FFFFFF"/>
                </a:solidFill>
              </a:rPr>
              <a:t>   </a:t>
            </a:r>
          </a:p>
          <a:p>
            <a:pPr fontAlgn="base">
              <a:spcBef>
                <a:spcPct val="0"/>
              </a:spcBef>
              <a:spcAft>
                <a:spcPct val="0"/>
              </a:spcAft>
            </a:pPr>
            <a:endParaRPr lang="en-US" sz="2000" b="1" i="1" dirty="0">
              <a:solidFill>
                <a:srgbClr val="FFFFFF"/>
              </a:solidFill>
            </a:endParaRPr>
          </a:p>
          <a:p>
            <a:pPr fontAlgn="base">
              <a:spcBef>
                <a:spcPct val="0"/>
              </a:spcBef>
              <a:spcAft>
                <a:spcPct val="0"/>
              </a:spcAft>
            </a:pPr>
            <a:r>
              <a:rPr lang="en-US" sz="2000" b="1" i="1" dirty="0">
                <a:solidFill>
                  <a:srgbClr val="FFFFFF"/>
                </a:solidFill>
              </a:rPr>
              <a:t>And hence, </a:t>
            </a:r>
          </a:p>
          <a:p>
            <a:pPr fontAlgn="base">
              <a:spcBef>
                <a:spcPct val="0"/>
              </a:spcBef>
              <a:spcAft>
                <a:spcPct val="0"/>
              </a:spcAft>
            </a:pPr>
            <a:endParaRPr lang="en-US" sz="2000" b="1" i="1" dirty="0">
              <a:solidFill>
                <a:srgbClr val="FFFFFF"/>
              </a:solidFill>
            </a:endParaRPr>
          </a:p>
          <a:p>
            <a:pPr fontAlgn="base">
              <a:spcBef>
                <a:spcPct val="0"/>
              </a:spcBef>
              <a:spcAft>
                <a:spcPct val="0"/>
              </a:spcAft>
            </a:pPr>
            <a:r>
              <a:rPr lang="en-US" sz="2000" b="1" i="1" dirty="0">
                <a:solidFill>
                  <a:srgbClr val="FFFFFF"/>
                </a:solidFill>
              </a:rPr>
              <a:t>(3x)(2x) and 6x</a:t>
            </a:r>
            <a:r>
              <a:rPr lang="en-US" sz="2400" b="1" i="1" baseline="30000" dirty="0">
                <a:solidFill>
                  <a:srgbClr val="FFFFFF"/>
                </a:solidFill>
              </a:rPr>
              <a:t>2</a:t>
            </a:r>
            <a:r>
              <a:rPr lang="en-US" sz="2400" b="1" i="1" dirty="0">
                <a:solidFill>
                  <a:srgbClr val="FFFFFF"/>
                </a:solidFill>
              </a:rPr>
              <a:t> </a:t>
            </a:r>
            <a:r>
              <a:rPr lang="en-US" sz="2000" b="1" i="1" dirty="0">
                <a:solidFill>
                  <a:srgbClr val="FFFFFF"/>
                </a:solidFill>
              </a:rPr>
              <a:t>are called equivalent expressions, where 6x</a:t>
            </a:r>
            <a:r>
              <a:rPr lang="en-US" sz="2000" b="1" i="1" baseline="50000" dirty="0">
                <a:solidFill>
                  <a:srgbClr val="FFFFFF"/>
                </a:solidFill>
              </a:rPr>
              <a:t>2</a:t>
            </a:r>
            <a:r>
              <a:rPr lang="en-US" sz="2000" b="1" i="1" dirty="0">
                <a:solidFill>
                  <a:srgbClr val="FFFFFF"/>
                </a:solidFill>
              </a:rPr>
              <a:t> is the simpler form.</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Exponents-Combining “Like” Terms</a:t>
            </a:r>
          </a:p>
        </p:txBody>
      </p:sp>
      <p:sp>
        <p:nvSpPr>
          <p:cNvPr id="39939" name="Text Box 3"/>
          <p:cNvSpPr txBox="1">
            <a:spLocks noChangeArrowheads="1"/>
          </p:cNvSpPr>
          <p:nvPr>
            <p:custDataLst>
              <p:tags r:id="rId3"/>
            </p:custDataLst>
          </p:nvPr>
        </p:nvSpPr>
        <p:spPr bwMode="auto">
          <a:xfrm>
            <a:off x="609600" y="914400"/>
            <a:ext cx="8001000" cy="2530475"/>
          </a:xfrm>
          <a:prstGeom prst="rect">
            <a:avLst/>
          </a:prstGeom>
          <a:noFill/>
          <a:ln w="12700" algn="ctr">
            <a:noFill/>
            <a:miter lim="800000"/>
            <a:headEnd/>
            <a:tailEnd/>
          </a:ln>
        </p:spPr>
        <p:txBody>
          <a:bodyPr>
            <a:spAutoFit/>
          </a:bodyPr>
          <a:lstStyle/>
          <a:p>
            <a:pPr marL="342900" indent="-342900" fontAlgn="base">
              <a:spcBef>
                <a:spcPct val="0"/>
              </a:spcBef>
              <a:spcAft>
                <a:spcPct val="0"/>
              </a:spcAft>
            </a:pPr>
            <a:r>
              <a:rPr lang="en-US" sz="2000" b="1" dirty="0">
                <a:solidFill>
                  <a:srgbClr val="FFFFFF"/>
                </a:solidFill>
              </a:rPr>
              <a:t>A </a:t>
            </a:r>
            <a:r>
              <a:rPr lang="en-US" sz="2000" b="1" dirty="0">
                <a:solidFill>
                  <a:srgbClr val="FFFFCC"/>
                </a:solidFill>
              </a:rPr>
              <a:t>term</a:t>
            </a:r>
            <a:r>
              <a:rPr lang="en-US" sz="2000" b="1" dirty="0">
                <a:solidFill>
                  <a:srgbClr val="FFFFFF"/>
                </a:solidFill>
              </a:rPr>
              <a:t> is a simple expression, where multiplication is the only</a:t>
            </a:r>
            <a:br>
              <a:rPr lang="en-US" sz="2000" b="1" dirty="0">
                <a:solidFill>
                  <a:srgbClr val="FFFFFF"/>
                </a:solidFill>
              </a:rPr>
            </a:br>
            <a:r>
              <a:rPr lang="en-US" sz="2000" b="1" dirty="0">
                <a:solidFill>
                  <a:srgbClr val="FFFFFF"/>
                </a:solidFill>
              </a:rPr>
              <a:t>    operation, such as in the terms:</a:t>
            </a:r>
          </a:p>
          <a:p>
            <a:pPr marL="342900" indent="-342900" fontAlgn="base">
              <a:spcBef>
                <a:spcPct val="0"/>
              </a:spcBef>
              <a:spcAft>
                <a:spcPct val="0"/>
              </a:spcAft>
            </a:pPr>
            <a:endParaRPr lang="en-US" sz="2000" b="1" dirty="0">
              <a:solidFill>
                <a:srgbClr val="FFFFFF"/>
              </a:solidFill>
            </a:endParaRPr>
          </a:p>
          <a:p>
            <a:pPr marL="342900" indent="-342900" algn="ctr" fontAlgn="base">
              <a:spcBef>
                <a:spcPct val="0"/>
              </a:spcBef>
              <a:spcAft>
                <a:spcPct val="0"/>
              </a:spcAft>
            </a:pPr>
            <a:r>
              <a:rPr lang="en-US" sz="2000" b="1" dirty="0">
                <a:solidFill>
                  <a:srgbClr val="FFFFFF"/>
                </a:solidFill>
              </a:rPr>
              <a:t> 5x,  3a2,  8xy,  24a4bc3,  y  </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   Terms that have equivalent variable parts are called </a:t>
            </a:r>
            <a:r>
              <a:rPr lang="en-US" sz="2000" b="1" dirty="0">
                <a:solidFill>
                  <a:srgbClr val="FFFFCC"/>
                </a:solidFill>
              </a:rPr>
              <a:t>like terms</a:t>
            </a:r>
            <a:r>
              <a:rPr lang="en-US" sz="2000" b="1" dirty="0">
                <a:solidFill>
                  <a:srgbClr val="FFFFFF"/>
                </a:solidFill>
              </a:rPr>
              <a:t>,</a:t>
            </a:r>
            <a:br>
              <a:rPr lang="en-US" sz="2000" b="1" dirty="0">
                <a:solidFill>
                  <a:srgbClr val="FFFFFF"/>
                </a:solidFill>
              </a:rPr>
            </a:br>
            <a:r>
              <a:rPr lang="en-US" sz="2000" b="1" dirty="0">
                <a:solidFill>
                  <a:srgbClr val="FFFFFF"/>
                </a:solidFill>
              </a:rPr>
              <a:t>   for example:</a:t>
            </a:r>
            <a:br>
              <a:rPr lang="en-US" sz="2000" b="1" dirty="0">
                <a:solidFill>
                  <a:srgbClr val="FFFFFF"/>
                </a:solidFill>
              </a:rPr>
            </a:br>
            <a:endParaRPr lang="en-US" sz="2000" b="1" dirty="0">
              <a:solidFill>
                <a:srgbClr val="FFFFFF"/>
              </a:solidFill>
            </a:endParaRPr>
          </a:p>
        </p:txBody>
      </p:sp>
      <p:graphicFrame>
        <p:nvGraphicFramePr>
          <p:cNvPr id="1274949" name="Group 69"/>
          <p:cNvGraphicFramePr>
            <a:graphicFrameLocks noGrp="1"/>
          </p:cNvGraphicFramePr>
          <p:nvPr>
            <p:ph sz="half" idx="1"/>
            <p:custDataLst>
              <p:tags r:id="rId4"/>
            </p:custDataLst>
          </p:nvPr>
        </p:nvGraphicFramePr>
        <p:xfrm>
          <a:off x="609600" y="3886200"/>
          <a:ext cx="8077200" cy="2044065"/>
        </p:xfrm>
        <a:graphic>
          <a:graphicData uri="http://schemas.openxmlformats.org/drawingml/2006/table">
            <a:tbl>
              <a:tblPr/>
              <a:tblGrid>
                <a:gridCol w="2590800"/>
                <a:gridCol w="2286000"/>
                <a:gridCol w="3200400"/>
              </a:tblGrid>
              <a:tr h="35877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Examples of </a:t>
                      </a:r>
                      <a:r>
                        <a:rPr kumimoji="0" lang="en-US" sz="2000" b="1" i="0" u="none" strike="noStrike" cap="none" normalizeH="0" baseline="0" dirty="0" smtClean="0">
                          <a:ln>
                            <a:noFill/>
                          </a:ln>
                          <a:solidFill>
                            <a:srgbClr val="FFFFCC"/>
                          </a:solidFill>
                          <a:effectLst/>
                          <a:latin typeface="Arial" charset="0"/>
                        </a:rPr>
                        <a:t>Like Terms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2x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3x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-5x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-6a</a:t>
                      </a:r>
                      <a:r>
                        <a:rPr kumimoji="0" lang="en-US" sz="2000" b="1" i="0" u="none" strike="noStrike" cap="none" normalizeH="0" baseline="30000" dirty="0" smtClean="0">
                          <a:ln>
                            <a:noFill/>
                          </a:ln>
                          <a:solidFill>
                            <a:schemeClr val="bg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5aaa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a</a:t>
                      </a:r>
                      <a:r>
                        <a:rPr kumimoji="0" lang="en-US" sz="2000" b="1" i="0" u="none" strike="noStrike" cap="none" normalizeH="0" baseline="30000" dirty="0" smtClean="0">
                          <a:ln>
                            <a:noFill/>
                          </a:ln>
                          <a:solidFill>
                            <a:schemeClr val="bg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7x</a:t>
                      </a:r>
                      <a:r>
                        <a:rPr kumimoji="0" lang="en-US" sz="2000" b="1" i="0" u="none" strike="noStrike" cap="none" normalizeH="0" baseline="30000" dirty="0" smtClean="0">
                          <a:ln>
                            <a:noFill/>
                          </a:ln>
                          <a:solidFill>
                            <a:schemeClr val="bg1"/>
                          </a:solidFill>
                          <a:effectLst/>
                          <a:latin typeface="Arial" charset="0"/>
                        </a:rPr>
                        <a:t>3</a:t>
                      </a:r>
                      <a:r>
                        <a:rPr kumimoji="0" lang="en-US" sz="2000" b="1" i="0" u="none" strike="noStrike" cap="none" normalizeH="0" baseline="0" dirty="0" smtClean="0">
                          <a:ln>
                            <a:noFill/>
                          </a:ln>
                          <a:solidFill>
                            <a:schemeClr val="bg1"/>
                          </a:solidFill>
                          <a:effectLst/>
                          <a:latin typeface="Arial" charset="0"/>
                        </a:rPr>
                        <a:t>y</a:t>
                      </a:r>
                      <a:r>
                        <a:rPr kumimoji="0" lang="en-US" sz="2000" b="1" i="0" u="none" strike="noStrike" cap="none" normalizeH="0" baseline="30000" dirty="0" smtClean="0">
                          <a:ln>
                            <a:noFill/>
                          </a:ln>
                          <a:solidFill>
                            <a:schemeClr val="bg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y</a:t>
                      </a:r>
                      <a:r>
                        <a:rPr kumimoji="0" lang="en-US" sz="2000" b="1" i="0" u="none" strike="noStrike" cap="none" normalizeH="0" baseline="30000" dirty="0" smtClean="0">
                          <a:ln>
                            <a:noFill/>
                          </a:ln>
                          <a:solidFill>
                            <a:schemeClr val="bg1"/>
                          </a:solidFill>
                          <a:effectLst/>
                          <a:latin typeface="Arial" charset="0"/>
                        </a:rPr>
                        <a:t>2</a:t>
                      </a:r>
                      <a:r>
                        <a:rPr kumimoji="0" lang="en-US" sz="2000" b="1" i="0" u="none" strike="noStrike" cap="none" normalizeH="0" baseline="0" dirty="0" smtClean="0">
                          <a:ln>
                            <a:noFill/>
                          </a:ln>
                          <a:solidFill>
                            <a:schemeClr val="bg1"/>
                          </a:solidFill>
                          <a:effectLst/>
                          <a:latin typeface="Arial" charset="0"/>
                        </a:rPr>
                        <a:t>x</a:t>
                      </a:r>
                      <a:r>
                        <a:rPr kumimoji="0" lang="en-US" sz="2000" b="1" i="0" u="none" strike="noStrike" cap="none" normalizeH="0" baseline="30000" dirty="0" smtClean="0">
                          <a:ln>
                            <a:noFill/>
                          </a:ln>
                          <a:solidFill>
                            <a:schemeClr val="bg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-15xxxyy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50" name="Picture 14"/>
          <p:cNvPicPr>
            <a:picLocks noChangeArrowheads="1"/>
          </p:cNvPicPr>
          <p:nvPr/>
        </p:nvPicPr>
        <p:blipFill>
          <a:blip r:embed="rId15" cstate="print"/>
          <a:srcRect l="3783" t="13578" r="3546" b="2240"/>
          <a:stretch>
            <a:fillRect/>
          </a:stretch>
        </p:blipFill>
        <p:spPr bwMode="auto">
          <a:xfrm>
            <a:off x="609600" y="1143000"/>
            <a:ext cx="7467600" cy="4724400"/>
          </a:xfrm>
          <a:prstGeom prst="rect">
            <a:avLst/>
          </a:prstGeom>
          <a:noFill/>
          <a:ln w="12700" cap="flat" cmpd="sng" algn="ctr">
            <a:noFill/>
            <a:prstDash val="solid"/>
            <a:miter lim="800000"/>
            <a:headEnd/>
            <a:tailEnd/>
          </a:ln>
        </p:spPr>
      </p:pic>
      <p:sp>
        <p:nvSpPr>
          <p:cNvPr id="14339" name="Rectangle 2"/>
          <p:cNvSpPr>
            <a:spLocks noGrp="1" noChangeArrowheads="1"/>
          </p:cNvSpPr>
          <p:nvPr>
            <p:ph type="title"/>
            <p:custDataLst>
              <p:tags r:id="rId2"/>
            </p:custDataLst>
          </p:nvPr>
        </p:nvSpPr>
        <p:spPr>
          <a:xfrm>
            <a:off x="228600" y="381000"/>
            <a:ext cx="8077200" cy="533400"/>
          </a:xfrm>
        </p:spPr>
        <p:txBody>
          <a:bodyPr/>
          <a:lstStyle/>
          <a:p>
            <a:pPr eaLnBrk="1" hangingPunct="1"/>
            <a:r>
              <a:rPr lang="en-US" dirty="0" smtClean="0"/>
              <a:t>Course Navigation</a:t>
            </a:r>
          </a:p>
        </p:txBody>
      </p:sp>
      <p:grpSp>
        <p:nvGrpSpPr>
          <p:cNvPr id="2" name="Group 41"/>
          <p:cNvGrpSpPr>
            <a:grpSpLocks/>
          </p:cNvGrpSpPr>
          <p:nvPr>
            <p:custDataLst>
              <p:tags r:id="rId3"/>
            </p:custDataLst>
          </p:nvPr>
        </p:nvGrpSpPr>
        <p:grpSpPr bwMode="auto">
          <a:xfrm>
            <a:off x="5410200" y="1143000"/>
            <a:ext cx="2987675" cy="2438401"/>
            <a:chOff x="6960" y="1151"/>
            <a:chExt cx="1882" cy="1536"/>
          </a:xfrm>
        </p:grpSpPr>
        <p:sp>
          <p:nvSpPr>
            <p:cNvPr id="14348" name="Rectangle 39"/>
            <p:cNvSpPr>
              <a:spLocks noChangeArrowheads="1"/>
            </p:cNvSpPr>
            <p:nvPr>
              <p:custDataLst>
                <p:tags r:id="rId11"/>
              </p:custDataLst>
            </p:nvPr>
          </p:nvSpPr>
          <p:spPr bwMode="auto">
            <a:xfrm>
              <a:off x="7728" y="1823"/>
              <a:ext cx="816" cy="864"/>
            </a:xfrm>
            <a:prstGeom prst="rect">
              <a:avLst/>
            </a:prstGeom>
            <a:noFill/>
            <a:ln w="28575" algn="ctr">
              <a:solidFill>
                <a:schemeClr val="hlink"/>
              </a:solidFill>
              <a:miter lim="800000"/>
              <a:headEnd/>
              <a:tailEnd/>
            </a:ln>
          </p:spPr>
          <p:txBody>
            <a:bodyPr wrap="square" anchor="ctr">
              <a:spAutoFit/>
            </a:bodyPr>
            <a:lstStyle/>
            <a:p>
              <a:pPr fontAlgn="base">
                <a:spcBef>
                  <a:spcPct val="0"/>
                </a:spcBef>
                <a:spcAft>
                  <a:spcPct val="0"/>
                </a:spcAft>
              </a:pPr>
              <a:endParaRPr lang="en-US" b="1" dirty="0">
                <a:solidFill>
                  <a:srgbClr val="FFFFFF"/>
                </a:solidFill>
              </a:endParaRPr>
            </a:p>
          </p:txBody>
        </p:sp>
        <p:sp>
          <p:nvSpPr>
            <p:cNvPr id="14349" name="Text Box 40"/>
            <p:cNvSpPr txBox="1">
              <a:spLocks noChangeArrowheads="1"/>
            </p:cNvSpPr>
            <p:nvPr>
              <p:custDataLst>
                <p:tags r:id="rId12"/>
              </p:custDataLst>
            </p:nvPr>
          </p:nvSpPr>
          <p:spPr bwMode="auto">
            <a:xfrm>
              <a:off x="6960" y="1151"/>
              <a:ext cx="1882" cy="595"/>
            </a:xfrm>
            <a:prstGeom prst="rect">
              <a:avLst/>
            </a:prstGeom>
            <a:solidFill>
              <a:schemeClr val="accent1"/>
            </a:solidFill>
            <a:ln w="28575" algn="ctr">
              <a:solidFill>
                <a:schemeClr val="bg2"/>
              </a:solidFill>
              <a:miter lim="800000"/>
              <a:headEnd/>
              <a:tailEnd/>
            </a:ln>
          </p:spPr>
          <p:txBody>
            <a:bodyPr>
              <a:spAutoFit/>
            </a:bodyPr>
            <a:lstStyle/>
            <a:p>
              <a:pPr fontAlgn="base">
                <a:spcBef>
                  <a:spcPct val="0"/>
                </a:spcBef>
                <a:spcAft>
                  <a:spcPct val="0"/>
                </a:spcAft>
              </a:pPr>
              <a:r>
                <a:rPr lang="en-US" b="1" dirty="0">
                  <a:solidFill>
                    <a:srgbClr val="000000"/>
                  </a:solidFill>
                </a:rPr>
                <a:t>This information can be used to navigate through the module</a:t>
              </a:r>
            </a:p>
          </p:txBody>
        </p:sp>
      </p:grpSp>
      <p:grpSp>
        <p:nvGrpSpPr>
          <p:cNvPr id="3" name="Group 51"/>
          <p:cNvGrpSpPr>
            <a:grpSpLocks/>
          </p:cNvGrpSpPr>
          <p:nvPr>
            <p:custDataLst>
              <p:tags r:id="rId4"/>
            </p:custDataLst>
          </p:nvPr>
        </p:nvGrpSpPr>
        <p:grpSpPr bwMode="auto">
          <a:xfrm>
            <a:off x="609602" y="4503737"/>
            <a:ext cx="1067355" cy="1352550"/>
            <a:chOff x="-2160" y="2557"/>
            <a:chExt cx="791" cy="852"/>
          </a:xfrm>
        </p:grpSpPr>
        <p:sp>
          <p:nvSpPr>
            <p:cNvPr id="14346" name="Text Box 33"/>
            <p:cNvSpPr txBox="1">
              <a:spLocks noChangeArrowheads="1"/>
            </p:cNvSpPr>
            <p:nvPr>
              <p:custDataLst>
                <p:tags r:id="rId9"/>
              </p:custDataLst>
            </p:nvPr>
          </p:nvSpPr>
          <p:spPr bwMode="auto">
            <a:xfrm>
              <a:off x="-2160" y="2557"/>
              <a:ext cx="791" cy="523"/>
            </a:xfrm>
            <a:prstGeom prst="rect">
              <a:avLst/>
            </a:prstGeom>
            <a:solidFill>
              <a:schemeClr val="accent1"/>
            </a:solidFill>
            <a:ln w="12700" algn="ctr">
              <a:noFill/>
              <a:miter lim="800000"/>
              <a:headEnd/>
              <a:tailEnd/>
            </a:ln>
          </p:spPr>
          <p:txBody>
            <a:bodyPr wrap="square">
              <a:spAutoFit/>
            </a:bodyPr>
            <a:lstStyle/>
            <a:p>
              <a:pPr fontAlgn="base">
                <a:spcBef>
                  <a:spcPct val="0"/>
                </a:spcBef>
                <a:spcAft>
                  <a:spcPct val="0"/>
                </a:spcAft>
              </a:pPr>
              <a:r>
                <a:rPr lang="en-US" sz="1600" b="1" dirty="0">
                  <a:solidFill>
                    <a:srgbClr val="000000"/>
                  </a:solidFill>
                </a:rPr>
                <a:t>Use to advance slides</a:t>
              </a:r>
            </a:p>
          </p:txBody>
        </p:sp>
        <p:sp>
          <p:nvSpPr>
            <p:cNvPr id="14347" name="Rectangle 42"/>
            <p:cNvSpPr>
              <a:spLocks noChangeArrowheads="1"/>
            </p:cNvSpPr>
            <p:nvPr>
              <p:custDataLst>
                <p:tags r:id="rId10"/>
              </p:custDataLst>
            </p:nvPr>
          </p:nvSpPr>
          <p:spPr bwMode="auto">
            <a:xfrm>
              <a:off x="-1934" y="3176"/>
              <a:ext cx="226" cy="233"/>
            </a:xfrm>
            <a:prstGeom prst="rect">
              <a:avLst/>
            </a:prstGeom>
            <a:noFill/>
            <a:ln w="28575" algn="ctr">
              <a:solidFill>
                <a:schemeClr val="bg2"/>
              </a:solidFill>
              <a:miter lim="800000"/>
              <a:headEnd/>
              <a:tailEnd/>
            </a:ln>
          </p:spPr>
          <p:txBody>
            <a:bodyPr wrap="square" anchor="ctr">
              <a:spAutoFit/>
            </a:bodyPr>
            <a:lstStyle/>
            <a:p>
              <a:pPr fontAlgn="base">
                <a:spcBef>
                  <a:spcPct val="0"/>
                </a:spcBef>
                <a:spcAft>
                  <a:spcPct val="0"/>
                </a:spcAft>
              </a:pPr>
              <a:endParaRPr lang="en-US" b="1" dirty="0">
                <a:solidFill>
                  <a:srgbClr val="FFFFFF"/>
                </a:solidFill>
              </a:endParaRPr>
            </a:p>
          </p:txBody>
        </p:sp>
      </p:grpSp>
      <p:grpSp>
        <p:nvGrpSpPr>
          <p:cNvPr id="4" name="Group 53"/>
          <p:cNvGrpSpPr>
            <a:grpSpLocks/>
          </p:cNvGrpSpPr>
          <p:nvPr>
            <p:custDataLst>
              <p:tags r:id="rId5"/>
            </p:custDataLst>
          </p:nvPr>
        </p:nvGrpSpPr>
        <p:grpSpPr bwMode="auto">
          <a:xfrm>
            <a:off x="1219200" y="5410200"/>
            <a:ext cx="2438400" cy="915988"/>
            <a:chOff x="816" y="3743"/>
            <a:chExt cx="1536" cy="577"/>
          </a:xfrm>
        </p:grpSpPr>
        <p:sp>
          <p:nvSpPr>
            <p:cNvPr id="14344" name="Text Box 35"/>
            <p:cNvSpPr txBox="1">
              <a:spLocks noChangeArrowheads="1"/>
            </p:cNvSpPr>
            <p:nvPr>
              <p:custDataLst>
                <p:tags r:id="rId7"/>
              </p:custDataLst>
            </p:nvPr>
          </p:nvSpPr>
          <p:spPr bwMode="auto">
            <a:xfrm>
              <a:off x="1200" y="3743"/>
              <a:ext cx="1152" cy="577"/>
            </a:xfrm>
            <a:prstGeom prst="rect">
              <a:avLst/>
            </a:prstGeom>
            <a:solidFill>
              <a:schemeClr val="accent1"/>
            </a:solidFill>
            <a:ln w="12700" algn="ctr">
              <a:noFill/>
              <a:miter lim="800000"/>
              <a:headEnd/>
              <a:tailEnd/>
            </a:ln>
          </p:spPr>
          <p:txBody>
            <a:bodyPr>
              <a:spAutoFit/>
            </a:bodyPr>
            <a:lstStyle/>
            <a:p>
              <a:pPr fontAlgn="base">
                <a:spcBef>
                  <a:spcPct val="0"/>
                </a:spcBef>
                <a:spcAft>
                  <a:spcPct val="0"/>
                </a:spcAft>
              </a:pPr>
              <a:r>
                <a:rPr lang="en-US" b="1" dirty="0">
                  <a:solidFill>
                    <a:srgbClr val="000000"/>
                  </a:solidFill>
                </a:rPr>
                <a:t>Use to go forward or back</a:t>
              </a:r>
            </a:p>
          </p:txBody>
        </p:sp>
        <p:sp>
          <p:nvSpPr>
            <p:cNvPr id="14345" name="Rectangle 43"/>
            <p:cNvSpPr>
              <a:spLocks noChangeArrowheads="1"/>
            </p:cNvSpPr>
            <p:nvPr>
              <p:custDataLst>
                <p:tags r:id="rId8"/>
              </p:custDataLst>
            </p:nvPr>
          </p:nvSpPr>
          <p:spPr bwMode="auto">
            <a:xfrm>
              <a:off x="816" y="3791"/>
              <a:ext cx="288" cy="240"/>
            </a:xfrm>
            <a:prstGeom prst="rect">
              <a:avLst/>
            </a:prstGeom>
            <a:noFill/>
            <a:ln w="28575" algn="ctr">
              <a:solidFill>
                <a:schemeClr val="bg2"/>
              </a:solidFill>
              <a:miter lim="800000"/>
              <a:headEnd/>
              <a:tailEnd/>
            </a:ln>
          </p:spPr>
          <p:txBody>
            <a:bodyPr wrap="none" anchor="ctr">
              <a:spAutoFit/>
            </a:bodyPr>
            <a:lstStyle/>
            <a:p>
              <a:pPr fontAlgn="base">
                <a:spcBef>
                  <a:spcPct val="0"/>
                </a:spcBef>
                <a:spcAft>
                  <a:spcPct val="0"/>
                </a:spcAft>
              </a:pPr>
              <a:endParaRPr lang="en-US" b="1" dirty="0">
                <a:solidFill>
                  <a:srgbClr val="FFFFFF"/>
                </a:solidFill>
              </a:endParaRPr>
            </a:p>
          </p:txBody>
        </p:sp>
      </p:grpSp>
      <p:sp>
        <p:nvSpPr>
          <p:cNvPr id="14343" name="Rectangle 46"/>
          <p:cNvSpPr>
            <a:spLocks noChangeArrowheads="1"/>
          </p:cNvSpPr>
          <p:nvPr>
            <p:custDataLst>
              <p:tags r:id="rId6"/>
            </p:custDataLst>
          </p:nvPr>
        </p:nvSpPr>
        <p:spPr bwMode="auto">
          <a:xfrm>
            <a:off x="5562600" y="5562600"/>
            <a:ext cx="304800" cy="381000"/>
          </a:xfrm>
          <a:prstGeom prst="rect">
            <a:avLst/>
          </a:prstGeom>
          <a:noFill/>
          <a:ln w="12700" algn="ctr">
            <a:noFill/>
            <a:miter lim="800000"/>
            <a:headEnd/>
            <a:tailEnd/>
          </a:ln>
        </p:spPr>
        <p:txBody>
          <a:bodyPr wrap="none" anchor="ctr">
            <a:spAutoFit/>
          </a:bodyPr>
          <a:lstStyle/>
          <a:p>
            <a:pPr fontAlgn="base">
              <a:spcBef>
                <a:spcPct val="0"/>
              </a:spcBef>
              <a:spcAft>
                <a:spcPct val="0"/>
              </a:spcAft>
            </a:pPr>
            <a:endParaRPr lang="en-US" b="1" dirty="0">
              <a:solidFill>
                <a:srgbClr val="FFFFFF"/>
              </a:solidFill>
            </a:endParaRP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nodeType="afterEffect">
                                  <p:stCondLst>
                                    <p:cond delay="2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par>
                          <p:cTn id="11" fill="hold">
                            <p:stCondLst>
                              <p:cond delay="5000"/>
                            </p:stCondLst>
                            <p:childTnLst>
                              <p:par>
                                <p:cTn id="12" presetID="22" presetClass="entr" presetSubtype="1" fill="hold" nodeType="afterEffect">
                                  <p:stCondLst>
                                    <p:cond delay="200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Exponents-Adding “Like” Terms</a:t>
            </a:r>
          </a:p>
        </p:txBody>
      </p:sp>
      <p:sp>
        <p:nvSpPr>
          <p:cNvPr id="40963" name="Text Box 3"/>
          <p:cNvSpPr txBox="1">
            <a:spLocks noChangeArrowheads="1"/>
          </p:cNvSpPr>
          <p:nvPr>
            <p:custDataLst>
              <p:tags r:id="rId3"/>
            </p:custDataLst>
          </p:nvPr>
        </p:nvSpPr>
        <p:spPr bwMode="auto">
          <a:xfrm>
            <a:off x="533400" y="1219200"/>
            <a:ext cx="8001000" cy="3990975"/>
          </a:xfrm>
          <a:prstGeom prst="rect">
            <a:avLst/>
          </a:prstGeom>
          <a:noFill/>
          <a:ln w="12700" algn="ctr">
            <a:noFill/>
            <a:miter lim="800000"/>
            <a:headEnd/>
            <a:tailEnd/>
          </a:ln>
        </p:spPr>
        <p:txBody>
          <a:bodyPr>
            <a:spAutoFit/>
          </a:bodyPr>
          <a:lstStyle/>
          <a:p>
            <a:pPr marL="3175" indent="-3175" fontAlgn="base">
              <a:spcBef>
                <a:spcPct val="0"/>
              </a:spcBef>
              <a:spcAft>
                <a:spcPct val="0"/>
              </a:spcAft>
            </a:pPr>
            <a:r>
              <a:rPr lang="en-US" sz="2000" b="1" dirty="0">
                <a:solidFill>
                  <a:srgbClr val="FFFFFF"/>
                </a:solidFill>
              </a:rPr>
              <a:t>When an expression has several terms, it can be simplified by adding like terms.</a:t>
            </a:r>
            <a:br>
              <a:rPr lang="en-US" sz="2000" b="1" dirty="0">
                <a:solidFill>
                  <a:srgbClr val="FFFFFF"/>
                </a:solidFill>
              </a:rPr>
            </a:br>
            <a:endParaRPr lang="en-US" sz="2000" b="1" dirty="0">
              <a:solidFill>
                <a:srgbClr val="FFFFFF"/>
              </a:solidFill>
            </a:endParaRPr>
          </a:p>
          <a:p>
            <a:pPr marL="3175" indent="-3175" fontAlgn="base">
              <a:spcBef>
                <a:spcPct val="0"/>
              </a:spcBef>
              <a:spcAft>
                <a:spcPct val="0"/>
              </a:spcAft>
            </a:pPr>
            <a:r>
              <a:rPr lang="en-US" sz="2000" b="1" dirty="0">
                <a:solidFill>
                  <a:srgbClr val="FFFFFF"/>
                </a:solidFill>
              </a:rPr>
              <a:t>In order to do this, the variables </a:t>
            </a:r>
            <a:r>
              <a:rPr lang="en-US" sz="2000" b="1" u="sng" dirty="0">
                <a:solidFill>
                  <a:srgbClr val="FFFFFF"/>
                </a:solidFill>
              </a:rPr>
              <a:t>and</a:t>
            </a:r>
            <a:r>
              <a:rPr lang="en-US" sz="2000" b="1" dirty="0">
                <a:solidFill>
                  <a:srgbClr val="FFFFFF"/>
                </a:solidFill>
              </a:rPr>
              <a:t> their exponents must be the same, as shown below:</a:t>
            </a:r>
            <a:br>
              <a:rPr lang="en-US" sz="2000" b="1" dirty="0">
                <a:solidFill>
                  <a:srgbClr val="FFFFFF"/>
                </a:solidFill>
              </a:rPr>
            </a:br>
            <a:r>
              <a:rPr lang="en-US" sz="2000" b="1" dirty="0">
                <a:solidFill>
                  <a:srgbClr val="FFFFFF"/>
                </a:solidFill>
              </a:rPr>
              <a:t>       </a:t>
            </a:r>
          </a:p>
          <a:p>
            <a:pPr marL="3175" indent="-3175" fontAlgn="base">
              <a:spcBef>
                <a:spcPct val="0"/>
              </a:spcBef>
              <a:spcAft>
                <a:spcPct val="0"/>
              </a:spcAft>
            </a:pPr>
            <a:r>
              <a:rPr lang="en-US" sz="2000" b="1" dirty="0">
                <a:solidFill>
                  <a:srgbClr val="FFFFFF"/>
                </a:solidFill>
              </a:rPr>
              <a:t>Here is how to simply the following expression:    </a:t>
            </a:r>
          </a:p>
          <a:p>
            <a:pPr marL="3175" indent="-3175" fontAlgn="base">
              <a:spcBef>
                <a:spcPct val="0"/>
              </a:spcBef>
              <a:spcAft>
                <a:spcPct val="0"/>
              </a:spcAft>
            </a:pPr>
            <a:endParaRPr lang="en-US" sz="2000" b="1" dirty="0">
              <a:solidFill>
                <a:srgbClr val="FFFFFF"/>
              </a:solidFill>
            </a:endParaRPr>
          </a:p>
          <a:p>
            <a:pPr marL="3175" indent="-3175" fontAlgn="base">
              <a:spcBef>
                <a:spcPct val="0"/>
              </a:spcBef>
              <a:spcAft>
                <a:spcPct val="0"/>
              </a:spcAft>
            </a:pPr>
            <a:r>
              <a:rPr lang="en-US" sz="2400" b="1" dirty="0">
                <a:solidFill>
                  <a:srgbClr val="FFFFFF"/>
                </a:solidFill>
              </a:rPr>
              <a:t>x</a:t>
            </a:r>
            <a:r>
              <a:rPr lang="en-US" sz="2400" b="1" baseline="30000" dirty="0">
                <a:solidFill>
                  <a:srgbClr val="FFFFFF"/>
                </a:solidFill>
              </a:rPr>
              <a:t>2</a:t>
            </a:r>
            <a:r>
              <a:rPr lang="en-US" sz="2400" b="1" dirty="0">
                <a:solidFill>
                  <a:srgbClr val="FFFFFF"/>
                </a:solidFill>
              </a:rPr>
              <a:t>yz</a:t>
            </a:r>
            <a:r>
              <a:rPr lang="en-US" sz="2400" b="1" baseline="30000" dirty="0">
                <a:solidFill>
                  <a:srgbClr val="FFFFFF"/>
                </a:solidFill>
              </a:rPr>
              <a:t>5</a:t>
            </a:r>
            <a:r>
              <a:rPr lang="en-US" sz="2400" b="1" dirty="0">
                <a:solidFill>
                  <a:srgbClr val="FFFFFF"/>
                </a:solidFill>
              </a:rPr>
              <a:t> + 2xy</a:t>
            </a:r>
            <a:r>
              <a:rPr lang="en-US" sz="2400" b="1" baseline="30000" dirty="0">
                <a:solidFill>
                  <a:srgbClr val="FFFFFF"/>
                </a:solidFill>
              </a:rPr>
              <a:t>2</a:t>
            </a:r>
            <a:r>
              <a:rPr lang="en-US" sz="2400" b="1" dirty="0">
                <a:solidFill>
                  <a:srgbClr val="FFFFFF"/>
                </a:solidFill>
              </a:rPr>
              <a:t>z</a:t>
            </a:r>
            <a:r>
              <a:rPr lang="en-US" sz="2400" b="1" baseline="30000" dirty="0">
                <a:solidFill>
                  <a:srgbClr val="FFFFFF"/>
                </a:solidFill>
              </a:rPr>
              <a:t>5</a:t>
            </a:r>
            <a:r>
              <a:rPr lang="en-US" sz="2400" b="1" dirty="0">
                <a:solidFill>
                  <a:srgbClr val="FFFFFF"/>
                </a:solidFill>
              </a:rPr>
              <a:t> + 3z</a:t>
            </a:r>
            <a:r>
              <a:rPr lang="en-US" sz="2400" b="1" baseline="30000" dirty="0">
                <a:solidFill>
                  <a:srgbClr val="FFFFFF"/>
                </a:solidFill>
              </a:rPr>
              <a:t>5</a:t>
            </a:r>
            <a:r>
              <a:rPr lang="en-US" sz="2400" b="1" dirty="0">
                <a:solidFill>
                  <a:srgbClr val="FFFFFF"/>
                </a:solidFill>
              </a:rPr>
              <a:t>x</a:t>
            </a:r>
            <a:r>
              <a:rPr lang="en-US" sz="2400" b="1" baseline="30000" dirty="0">
                <a:solidFill>
                  <a:srgbClr val="FFFFFF"/>
                </a:solidFill>
              </a:rPr>
              <a:t>2</a:t>
            </a:r>
            <a:r>
              <a:rPr lang="en-US" sz="2400" b="1" dirty="0">
                <a:solidFill>
                  <a:srgbClr val="FFFFFF"/>
                </a:solidFill>
              </a:rPr>
              <a:t>y - 7y</a:t>
            </a:r>
            <a:r>
              <a:rPr lang="en-US" sz="2400" b="1" baseline="30000" dirty="0">
                <a:solidFill>
                  <a:srgbClr val="FFFFFF"/>
                </a:solidFill>
              </a:rPr>
              <a:t>2</a:t>
            </a:r>
            <a:r>
              <a:rPr lang="en-US" sz="2400" b="1" dirty="0">
                <a:solidFill>
                  <a:srgbClr val="FFFFFF"/>
                </a:solidFill>
              </a:rPr>
              <a:t>xz</a:t>
            </a:r>
            <a:r>
              <a:rPr lang="en-US" sz="2400" b="1" baseline="30000" dirty="0">
                <a:solidFill>
                  <a:srgbClr val="FFFFFF"/>
                </a:solidFill>
              </a:rPr>
              <a:t>5 </a:t>
            </a:r>
            <a:r>
              <a:rPr lang="en-US" sz="2400" b="1" dirty="0">
                <a:solidFill>
                  <a:srgbClr val="FFFFFF"/>
                </a:solidFill>
              </a:rPr>
              <a:t>=</a:t>
            </a:r>
            <a:br>
              <a:rPr lang="en-US" sz="2400" b="1" dirty="0">
                <a:solidFill>
                  <a:srgbClr val="FFFFFF"/>
                </a:solidFill>
              </a:rPr>
            </a:br>
            <a:r>
              <a:rPr lang="en-US" sz="2400" b="1" dirty="0">
                <a:solidFill>
                  <a:srgbClr val="FFFFFF"/>
                </a:solidFill>
              </a:rPr>
              <a:t>x</a:t>
            </a:r>
            <a:r>
              <a:rPr lang="en-US" sz="2400" b="1" baseline="30000" dirty="0">
                <a:solidFill>
                  <a:srgbClr val="FFFFFF"/>
                </a:solidFill>
              </a:rPr>
              <a:t>2</a:t>
            </a:r>
            <a:r>
              <a:rPr lang="en-US" sz="2400" b="1" dirty="0">
                <a:solidFill>
                  <a:srgbClr val="FFFFFF"/>
                </a:solidFill>
              </a:rPr>
              <a:t>yz</a:t>
            </a:r>
            <a:r>
              <a:rPr lang="en-US" sz="2400" b="1" baseline="30000" dirty="0">
                <a:solidFill>
                  <a:srgbClr val="FFFFFF"/>
                </a:solidFill>
              </a:rPr>
              <a:t>5</a:t>
            </a:r>
            <a:r>
              <a:rPr lang="en-US" sz="2400" b="1" dirty="0">
                <a:solidFill>
                  <a:srgbClr val="FFFFFF"/>
                </a:solidFill>
              </a:rPr>
              <a:t> + 3x</a:t>
            </a:r>
            <a:r>
              <a:rPr lang="en-US" sz="2400" b="1" baseline="30000" dirty="0">
                <a:solidFill>
                  <a:srgbClr val="FFFFFF"/>
                </a:solidFill>
              </a:rPr>
              <a:t>2</a:t>
            </a:r>
            <a:r>
              <a:rPr lang="en-US" sz="2400" b="1" dirty="0">
                <a:solidFill>
                  <a:srgbClr val="FFFFFF"/>
                </a:solidFill>
              </a:rPr>
              <a:t>yz</a:t>
            </a:r>
            <a:r>
              <a:rPr lang="en-US" sz="2400" b="1" baseline="30000" dirty="0">
                <a:solidFill>
                  <a:srgbClr val="FFFFFF"/>
                </a:solidFill>
              </a:rPr>
              <a:t>5</a:t>
            </a:r>
            <a:r>
              <a:rPr lang="en-US" sz="2400" b="1" dirty="0">
                <a:solidFill>
                  <a:srgbClr val="FFFFFF"/>
                </a:solidFill>
              </a:rPr>
              <a:t> + 2xy</a:t>
            </a:r>
            <a:r>
              <a:rPr lang="en-US" sz="2400" b="1" baseline="30000" dirty="0">
                <a:solidFill>
                  <a:srgbClr val="FFFFFF"/>
                </a:solidFill>
              </a:rPr>
              <a:t>2</a:t>
            </a:r>
            <a:r>
              <a:rPr lang="en-US" sz="2400" b="1" dirty="0">
                <a:solidFill>
                  <a:srgbClr val="FFFFFF"/>
                </a:solidFill>
              </a:rPr>
              <a:t>z</a:t>
            </a:r>
            <a:r>
              <a:rPr lang="en-US" sz="2400" b="1" baseline="30000" dirty="0">
                <a:solidFill>
                  <a:srgbClr val="FFFFFF"/>
                </a:solidFill>
              </a:rPr>
              <a:t>5</a:t>
            </a:r>
            <a:r>
              <a:rPr lang="en-US" sz="2400" b="1" dirty="0">
                <a:solidFill>
                  <a:srgbClr val="FFFFFF"/>
                </a:solidFill>
              </a:rPr>
              <a:t> - 7xy</a:t>
            </a:r>
            <a:r>
              <a:rPr lang="en-US" sz="2400" b="1" baseline="30000" dirty="0">
                <a:solidFill>
                  <a:srgbClr val="FFFFFF"/>
                </a:solidFill>
              </a:rPr>
              <a:t>2</a:t>
            </a:r>
            <a:r>
              <a:rPr lang="en-US" sz="2400" b="1" dirty="0">
                <a:solidFill>
                  <a:srgbClr val="FFFFFF"/>
                </a:solidFill>
              </a:rPr>
              <a:t>z</a:t>
            </a:r>
            <a:r>
              <a:rPr lang="en-US" sz="2400" b="1" baseline="30000" dirty="0">
                <a:solidFill>
                  <a:srgbClr val="FFFFFF"/>
                </a:solidFill>
              </a:rPr>
              <a:t>5 </a:t>
            </a:r>
            <a:r>
              <a:rPr lang="en-US" sz="2400" b="1" dirty="0">
                <a:solidFill>
                  <a:srgbClr val="FFFFFF"/>
                </a:solidFill>
              </a:rPr>
              <a:t>= </a:t>
            </a:r>
          </a:p>
          <a:p>
            <a:pPr marL="3175" indent="-3175" fontAlgn="base">
              <a:spcBef>
                <a:spcPct val="0"/>
              </a:spcBef>
              <a:spcAft>
                <a:spcPct val="0"/>
              </a:spcAft>
            </a:pPr>
            <a:r>
              <a:rPr lang="en-US" sz="2400" b="1" dirty="0">
                <a:solidFill>
                  <a:srgbClr val="FFFFFF"/>
                </a:solidFill>
              </a:rPr>
              <a:t>4x</a:t>
            </a:r>
            <a:r>
              <a:rPr lang="en-US" sz="2400" b="1" baseline="30000" dirty="0">
                <a:solidFill>
                  <a:srgbClr val="FFFFFF"/>
                </a:solidFill>
              </a:rPr>
              <a:t>2</a:t>
            </a:r>
            <a:r>
              <a:rPr lang="en-US" sz="2400" b="1" dirty="0">
                <a:solidFill>
                  <a:srgbClr val="FFFFFF"/>
                </a:solidFill>
              </a:rPr>
              <a:t>yz</a:t>
            </a:r>
            <a:r>
              <a:rPr lang="en-US" sz="2400" b="1" baseline="30000" dirty="0">
                <a:solidFill>
                  <a:srgbClr val="FFFFFF"/>
                </a:solidFill>
              </a:rPr>
              <a:t>5</a:t>
            </a:r>
            <a:r>
              <a:rPr lang="en-US" sz="2400" b="1" dirty="0">
                <a:solidFill>
                  <a:srgbClr val="FFFFFF"/>
                </a:solidFill>
              </a:rPr>
              <a:t> - 5xy</a:t>
            </a:r>
            <a:r>
              <a:rPr lang="en-US" sz="2400" b="1" baseline="30000" dirty="0">
                <a:solidFill>
                  <a:srgbClr val="FFFFFF"/>
                </a:solidFill>
              </a:rPr>
              <a:t>2</a:t>
            </a:r>
            <a:r>
              <a:rPr lang="en-US" sz="2400" b="1" dirty="0">
                <a:solidFill>
                  <a:srgbClr val="FFFFFF"/>
                </a:solidFill>
              </a:rPr>
              <a:t>z</a:t>
            </a:r>
            <a:r>
              <a:rPr lang="en-US" sz="2400" b="1" baseline="30000" dirty="0">
                <a:solidFill>
                  <a:srgbClr val="FFFFFF"/>
                </a:solidFill>
              </a:rPr>
              <a:t>5</a:t>
            </a:r>
            <a:r>
              <a:rPr lang="en-US" sz="2400" b="1" dirty="0">
                <a:solidFill>
                  <a:srgbClr val="FFFFFF"/>
                </a:solidFill>
              </a:rPr>
              <a:t> </a:t>
            </a:r>
            <a:br>
              <a:rPr lang="en-US" sz="2400" b="1" dirty="0">
                <a:solidFill>
                  <a:srgbClr val="FFFFFF"/>
                </a:solidFill>
              </a:rPr>
            </a:br>
            <a:endParaRPr lang="en-US" sz="2400" b="1" dirty="0">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2"/>
            </p:custDataLst>
          </p:nvPr>
        </p:nvSpPr>
        <p:spPr>
          <a:xfrm>
            <a:off x="228600" y="152400"/>
            <a:ext cx="4572000" cy="381000"/>
          </a:xfrm>
        </p:spPr>
        <p:txBody>
          <a:bodyPr/>
          <a:lstStyle/>
          <a:p>
            <a:pPr eaLnBrk="1" hangingPunct="1"/>
            <a:r>
              <a:rPr lang="en-US" sz="1800" dirty="0" smtClean="0">
                <a:solidFill>
                  <a:srgbClr val="FFFFCC"/>
                </a:solidFill>
              </a:rPr>
              <a:t>Exponents-Multiplying  Terms</a:t>
            </a:r>
          </a:p>
        </p:txBody>
      </p:sp>
      <p:sp>
        <p:nvSpPr>
          <p:cNvPr id="41987" name="Text Box 3"/>
          <p:cNvSpPr txBox="1">
            <a:spLocks noChangeArrowheads="1"/>
          </p:cNvSpPr>
          <p:nvPr>
            <p:custDataLst>
              <p:tags r:id="rId3"/>
            </p:custDataLst>
          </p:nvPr>
        </p:nvSpPr>
        <p:spPr bwMode="auto">
          <a:xfrm>
            <a:off x="609600" y="990600"/>
            <a:ext cx="8001000" cy="2225675"/>
          </a:xfrm>
          <a:prstGeom prst="rect">
            <a:avLst/>
          </a:prstGeom>
          <a:noFill/>
          <a:ln w="12700" algn="ctr">
            <a:noFill/>
            <a:miter lim="800000"/>
            <a:headEnd/>
            <a:tailEnd/>
          </a:ln>
        </p:spPr>
        <p:txBody>
          <a:bodyPr>
            <a:spAutoFit/>
          </a:bodyPr>
          <a:lstStyle/>
          <a:p>
            <a:pPr marL="342900" indent="-342900" fontAlgn="base">
              <a:spcBef>
                <a:spcPct val="0"/>
              </a:spcBef>
              <a:spcAft>
                <a:spcPct val="0"/>
              </a:spcAft>
            </a:pPr>
            <a:r>
              <a:rPr lang="en-US" sz="2000" b="1" dirty="0">
                <a:solidFill>
                  <a:srgbClr val="FFFFFF"/>
                </a:solidFill>
              </a:rPr>
              <a:t>Most terms have two parts, a number/coefficient and a variable.</a:t>
            </a:r>
          </a:p>
          <a:p>
            <a:pPr marL="342900" indent="-342900" fontAlgn="base">
              <a:spcBef>
                <a:spcPct val="0"/>
              </a:spcBef>
              <a:spcAft>
                <a:spcPct val="0"/>
              </a:spcAft>
            </a:pPr>
            <a:r>
              <a:rPr lang="en-US" sz="2000" b="1" dirty="0">
                <a:solidFill>
                  <a:srgbClr val="FFFFFF"/>
                </a:solidFill>
              </a:rPr>
              <a:t>In the simple term, 5x, 5 is the number/coefficient and x is the variable.</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For multiplication:</a:t>
            </a:r>
          </a:p>
          <a:p>
            <a:pPr marL="342900" indent="-342900" fontAlgn="base">
              <a:spcBef>
                <a:spcPct val="0"/>
              </a:spcBef>
              <a:spcAft>
                <a:spcPct val="0"/>
              </a:spcAft>
            </a:pPr>
            <a:r>
              <a:rPr lang="en-US" sz="2000" b="1" dirty="0">
                <a:solidFill>
                  <a:srgbClr val="FFFFFF"/>
                </a:solidFill>
              </a:rPr>
              <a:t>1. Multiply the number parts of all the terms together</a:t>
            </a:r>
          </a:p>
          <a:p>
            <a:pPr marL="342900" indent="-342900" fontAlgn="base">
              <a:spcBef>
                <a:spcPct val="0"/>
              </a:spcBef>
              <a:spcAft>
                <a:spcPct val="0"/>
              </a:spcAft>
            </a:pPr>
            <a:r>
              <a:rPr lang="en-US" sz="2000" b="1" dirty="0">
                <a:solidFill>
                  <a:srgbClr val="FFFFFF"/>
                </a:solidFill>
              </a:rPr>
              <a:t>2. Multiply the variable parts of all the terms together</a:t>
            </a:r>
          </a:p>
        </p:txBody>
      </p:sp>
      <p:graphicFrame>
        <p:nvGraphicFramePr>
          <p:cNvPr id="1280004" name="Group 4"/>
          <p:cNvGraphicFramePr>
            <a:graphicFrameLocks noGrp="1"/>
          </p:cNvGraphicFramePr>
          <p:nvPr>
            <p:ph sz="half" idx="1"/>
            <p:custDataLst>
              <p:tags r:id="rId4"/>
            </p:custDataLst>
          </p:nvPr>
        </p:nvGraphicFramePr>
        <p:xfrm>
          <a:off x="1066800" y="3581400"/>
          <a:ext cx="7010400" cy="2653665"/>
        </p:xfrm>
        <a:graphic>
          <a:graphicData uri="http://schemas.openxmlformats.org/drawingml/2006/table">
            <a:tbl>
              <a:tblPr/>
              <a:tblGrid>
                <a:gridCol w="3724275"/>
                <a:gridCol w="3286125"/>
              </a:tblGrid>
              <a:tr h="3587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 of </a:t>
                      </a:r>
                      <a:r>
                        <a:rPr kumimoji="0" lang="en-US" sz="1800" b="1" i="0" u="none" strike="noStrike" cap="none" normalizeH="0" baseline="0" dirty="0" smtClean="0">
                          <a:ln>
                            <a:noFill/>
                          </a:ln>
                          <a:solidFill>
                            <a:srgbClr val="FFFFCC"/>
                          </a:solidFill>
                          <a:effectLst/>
                          <a:latin typeface="Arial" charset="0"/>
                        </a:rPr>
                        <a:t>Multiplying Terms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Expression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Simplified/Equivalent Expression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(4x)(-5x)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-20x</a:t>
                      </a:r>
                      <a:r>
                        <a:rPr kumimoji="0" lang="en-US" sz="2000" b="1" i="0" u="none" strike="noStrike" cap="none" normalizeH="0" baseline="30000" dirty="0" smtClean="0">
                          <a:ln>
                            <a:noFill/>
                          </a:ln>
                          <a:solidFill>
                            <a:schemeClr val="bg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-(6a)(b)(7c)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-42abc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(5x</a:t>
                      </a:r>
                      <a:r>
                        <a:rPr kumimoji="0" lang="en-US" sz="2000" b="1" i="0" u="none" strike="noStrike" cap="none" normalizeH="0" baseline="30000" dirty="0" smtClean="0">
                          <a:ln>
                            <a:noFill/>
                          </a:ln>
                          <a:solidFill>
                            <a:schemeClr val="bg1"/>
                          </a:solidFill>
                          <a:effectLst/>
                          <a:latin typeface="Arial" charset="0"/>
                        </a:rPr>
                        <a:t>2</a:t>
                      </a:r>
                      <a:r>
                        <a:rPr kumimoji="0" lang="en-US" sz="1800" b="1" i="0" u="none" strike="noStrike" cap="none" normalizeH="0" baseline="0" dirty="0" smtClean="0">
                          <a:ln>
                            <a:noFill/>
                          </a:ln>
                          <a:solidFill>
                            <a:schemeClr val="bg1"/>
                          </a:solidFill>
                          <a:effectLst/>
                          <a:latin typeface="Arial" charset="0"/>
                        </a:rPr>
                        <a:t>)(3x</a:t>
                      </a:r>
                      <a:r>
                        <a:rPr kumimoji="0" lang="en-US" sz="2000" b="1" i="0" u="none" strike="noStrike" cap="none" normalizeH="0" baseline="30000" dirty="0" smtClean="0">
                          <a:ln>
                            <a:noFill/>
                          </a:ln>
                          <a:solidFill>
                            <a:schemeClr val="bg1"/>
                          </a:solidFill>
                          <a:effectLst/>
                          <a:latin typeface="Arial" charset="0"/>
                        </a:rPr>
                        <a:t>3</a:t>
                      </a:r>
                      <a:r>
                        <a:rPr kumimoji="0" lang="en-US" sz="1800" b="1" i="0" u="none" strike="noStrike" cap="none" normalizeH="0" baseline="0" dirty="0" smtClean="0">
                          <a:ln>
                            <a:noFill/>
                          </a:ln>
                          <a:solidFill>
                            <a:schemeClr val="bg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15x</a:t>
                      </a:r>
                      <a:r>
                        <a:rPr kumimoji="0" lang="en-US" sz="2000" b="1" i="0" u="none" strike="noStrike" cap="none" normalizeH="0" baseline="30000" dirty="0" smtClean="0">
                          <a:ln>
                            <a:noFill/>
                          </a:ln>
                          <a:solidFill>
                            <a:schemeClr val="bg1"/>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(3x)</a:t>
                      </a:r>
                      <a:r>
                        <a:rPr kumimoji="0" lang="en-US" sz="2000" b="1" i="0" u="none" strike="noStrike" cap="none" normalizeH="0" baseline="30000" dirty="0" smtClean="0">
                          <a:ln>
                            <a:noFill/>
                          </a:ln>
                          <a:solidFill>
                            <a:schemeClr val="bg1"/>
                          </a:solidFill>
                          <a:effectLst/>
                          <a:latin typeface="Arial" charset="0"/>
                        </a:rPr>
                        <a:t>4</a:t>
                      </a:r>
                      <a:r>
                        <a:rPr kumimoji="0" lang="en-US" sz="1800" b="0" i="0" u="none" strike="noStrike" cap="none" normalizeH="0" baseline="0" dirty="0" smtClean="0">
                          <a:ln>
                            <a:noFill/>
                          </a:ln>
                          <a:solidFill>
                            <a:schemeClr val="bg1"/>
                          </a:solidFill>
                          <a:effectLst/>
                          <a:latin typeface="Arial" charset="0"/>
                        </a:rPr>
                        <a:t>(x</a:t>
                      </a:r>
                      <a:r>
                        <a:rPr kumimoji="0" lang="en-US" sz="2000" b="1" i="0" u="none" strike="noStrike" cap="none" normalizeH="0" baseline="30000" dirty="0" smtClean="0">
                          <a:ln>
                            <a:noFill/>
                          </a:ln>
                          <a:solidFill>
                            <a:schemeClr val="bg1"/>
                          </a:solidFill>
                          <a:effectLst/>
                          <a:latin typeface="Arial" charset="0"/>
                        </a:rPr>
                        <a:t>2</a:t>
                      </a:r>
                      <a:r>
                        <a:rPr kumimoji="0" lang="en-US" sz="1800" b="0" i="0" u="none" strike="noStrike" cap="none" normalizeH="0" baseline="0" dirty="0" smtClean="0">
                          <a:ln>
                            <a:noFill/>
                          </a:ln>
                          <a:solidFill>
                            <a:schemeClr val="bg1"/>
                          </a:solidFill>
                          <a:effectLst/>
                          <a:latin typeface="Arial" charset="0"/>
                        </a:rPr>
                        <a:t>y)</a:t>
                      </a:r>
                      <a:r>
                        <a:rPr kumimoji="0" lang="en-US" sz="2000" b="1" i="0" u="none" strike="noStrike" cap="none" normalizeH="0" baseline="30000" dirty="0" smtClean="0">
                          <a:ln>
                            <a:noFill/>
                          </a:ln>
                          <a:solidFill>
                            <a:schemeClr val="bg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81x</a:t>
                      </a:r>
                      <a:r>
                        <a:rPr kumimoji="0" lang="en-US" sz="2000" b="1" i="0" u="none" strike="noStrike" cap="none" normalizeH="0" baseline="30000" dirty="0" smtClean="0">
                          <a:ln>
                            <a:noFill/>
                          </a:ln>
                          <a:solidFill>
                            <a:schemeClr val="bg1"/>
                          </a:solidFill>
                          <a:effectLst/>
                          <a:latin typeface="Arial" charset="0"/>
                        </a:rPr>
                        <a:t>10</a:t>
                      </a:r>
                      <a:r>
                        <a:rPr kumimoji="0" lang="en-US" sz="1800" b="0" i="0" u="none" strike="noStrike" cap="none" normalizeH="0" baseline="0" dirty="0" smtClean="0">
                          <a:ln>
                            <a:noFill/>
                          </a:ln>
                          <a:solidFill>
                            <a:schemeClr val="bg1"/>
                          </a:solidFill>
                          <a:effectLst/>
                          <a:latin typeface="Arial" charset="0"/>
                        </a:rPr>
                        <a:t>y</a:t>
                      </a:r>
                      <a:r>
                        <a:rPr kumimoji="0" lang="en-US" sz="2000" b="1" i="0" u="none" strike="noStrike" cap="none" normalizeH="0" baseline="30000" dirty="0" smtClean="0">
                          <a:ln>
                            <a:noFill/>
                          </a:ln>
                          <a:solidFill>
                            <a:schemeClr val="bg1"/>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mmprod_title"/>
          <p:cNvSpPr>
            <a:spLocks noGrp="1" noChangeArrowheads="1"/>
          </p:cNvSpPr>
          <p:nvPr>
            <p:ph type="title"/>
            <p:custDataLst>
              <p:tags r:id="rId2"/>
            </p:custDataLst>
          </p:nvPr>
        </p:nvSpPr>
        <p:spPr>
          <a:xfrm>
            <a:off x="228600" y="76200"/>
            <a:ext cx="8077200" cy="304800"/>
          </a:xfrm>
        </p:spPr>
        <p:txBody>
          <a:bodyPr lIns="0" tIns="0" rIns="0" bIns="0">
            <a:noAutofit/>
          </a:bodyPr>
          <a:lstStyle/>
          <a:p>
            <a:pPr eaLnBrk="1" hangingPunct="1"/>
            <a:r>
              <a:rPr lang="en-US" sz="2000" dirty="0" smtClean="0">
                <a:solidFill>
                  <a:srgbClr val="FFFFCC"/>
                </a:solidFill>
              </a:rPr>
              <a:t> Exercise 4</a:t>
            </a:r>
          </a:p>
        </p:txBody>
      </p:sp>
      <p:sp>
        <p:nvSpPr>
          <p:cNvPr id="1327107"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27108"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27109"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27110"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27111"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27112"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27113"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43018" name="mmprod_Button104"/>
          <p:cNvGrpSpPr>
            <a:grpSpLocks/>
          </p:cNvGrpSpPr>
          <p:nvPr>
            <p:custDataLst>
              <p:tags r:id="rId10"/>
            </p:custDataLst>
          </p:nvPr>
        </p:nvGrpSpPr>
        <p:grpSpPr bwMode="auto">
          <a:xfrm>
            <a:off x="6306820" y="5718826"/>
            <a:ext cx="1144587" cy="407988"/>
            <a:chOff x="3973" y="3602"/>
            <a:chExt cx="721" cy="257"/>
          </a:xfrm>
        </p:grpSpPr>
        <p:sp>
          <p:nvSpPr>
            <p:cNvPr id="43039"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43040"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43019" name="mmprod_Button106"/>
          <p:cNvGrpSpPr>
            <a:grpSpLocks/>
          </p:cNvGrpSpPr>
          <p:nvPr>
            <p:custDataLst>
              <p:tags r:id="rId11"/>
            </p:custDataLst>
          </p:nvPr>
        </p:nvGrpSpPr>
        <p:grpSpPr bwMode="auto">
          <a:xfrm>
            <a:off x="7541260" y="5718826"/>
            <a:ext cx="1146175" cy="407988"/>
            <a:chOff x="4750" y="3602"/>
            <a:chExt cx="722" cy="257"/>
          </a:xfrm>
        </p:grpSpPr>
        <p:sp>
          <p:nvSpPr>
            <p:cNvPr id="43037"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43038"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43020" name="Text Box 16"/>
          <p:cNvSpPr txBox="1">
            <a:spLocks noChangeArrowheads="1"/>
          </p:cNvSpPr>
          <p:nvPr>
            <p:custDataLst>
              <p:tags r:id="rId12"/>
            </p:custDataLst>
          </p:nvPr>
        </p:nvSpPr>
        <p:spPr bwMode="auto">
          <a:xfrm>
            <a:off x="304800" y="533400"/>
            <a:ext cx="8321675" cy="1371600"/>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Simplify  the follow expression knowing what has been presented  about the </a:t>
            </a:r>
            <a:r>
              <a:rPr lang="en-US" sz="2000" b="1" dirty="0">
                <a:solidFill>
                  <a:srgbClr val="FFFFCC"/>
                </a:solidFill>
              </a:rPr>
              <a:t>Product Theorem of Exponents</a:t>
            </a:r>
          </a:p>
          <a:p>
            <a:pPr fontAlgn="base">
              <a:spcBef>
                <a:spcPct val="0"/>
              </a:spcBef>
              <a:spcAft>
                <a:spcPct val="0"/>
              </a:spcAft>
            </a:pPr>
            <a:endParaRPr lang="en-US" sz="2000" b="1" dirty="0">
              <a:solidFill>
                <a:srgbClr val="FFFFCC"/>
              </a:solidFill>
            </a:endParaRPr>
          </a:p>
          <a:p>
            <a:pPr algn="ctr" fontAlgn="base">
              <a:spcBef>
                <a:spcPct val="0"/>
              </a:spcBef>
              <a:spcAft>
                <a:spcPct val="0"/>
              </a:spcAft>
            </a:pPr>
            <a:r>
              <a:rPr lang="en-US" sz="2400" b="1" dirty="0">
                <a:solidFill>
                  <a:srgbClr val="FFFFFF"/>
                </a:solidFill>
              </a:rPr>
              <a:t>X</a:t>
            </a:r>
            <a:r>
              <a:rPr lang="en-US" sz="2400" b="1" baseline="30000" dirty="0">
                <a:solidFill>
                  <a:srgbClr val="FFFFFF"/>
                </a:solidFill>
              </a:rPr>
              <a:t>2</a:t>
            </a:r>
            <a:r>
              <a:rPr lang="en-US" sz="2400" b="1" dirty="0">
                <a:solidFill>
                  <a:srgbClr val="FFFFFF"/>
                </a:solidFill>
              </a:rPr>
              <a:t>X</a:t>
            </a:r>
            <a:r>
              <a:rPr lang="en-US" sz="2400" b="1" baseline="30000" dirty="0">
                <a:solidFill>
                  <a:srgbClr val="FFFFFF"/>
                </a:solidFill>
              </a:rPr>
              <a:t>10</a:t>
            </a:r>
            <a:r>
              <a:rPr lang="en-US" sz="2400" b="1" dirty="0">
                <a:solidFill>
                  <a:srgbClr val="FFFFFF"/>
                </a:solidFill>
              </a:rPr>
              <a:t> =</a:t>
            </a:r>
            <a:r>
              <a:rPr lang="en-US" sz="2400" b="1" dirty="0">
                <a:solidFill>
                  <a:srgbClr val="FFFFCC"/>
                </a:solidFill>
              </a:rPr>
              <a:t> </a:t>
            </a:r>
          </a:p>
        </p:txBody>
      </p:sp>
      <p:sp>
        <p:nvSpPr>
          <p:cNvPr id="10" name="mmprod_feedback_7004"/>
          <p:cNvSpPr/>
          <p:nvPr>
            <p:custDataLst>
              <p:tags r:id="rId13"/>
            </p:custDataLst>
          </p:nvPr>
        </p:nvSpPr>
        <p:spPr bwMode="auto">
          <a:xfrm>
            <a:off x="2596896" y="5498711"/>
            <a:ext cx="3291840" cy="678895"/>
          </a:xfrm>
          <a:prstGeom prst="rect">
            <a:avLst/>
          </a:prstGeom>
          <a:solidFill>
            <a:srgbClr val="EEEEEE"/>
          </a:solidFill>
          <a:ln w="12700" cap="flat" cmpd="sng" algn="ctr">
            <a:solidFill>
              <a:srgbClr val="969696"/>
            </a:solidFill>
            <a:prstDash val="solid"/>
            <a:round/>
            <a:headEnd type="none" w="med" len="med"/>
            <a:tailEnd type="none" w="med" len="med"/>
          </a:ln>
          <a:effectLst>
            <a:outerShdw blurRad="63500" dist="71842" dir="2700013" rotWithShape="0">
              <a:srgbClr val="808080"/>
            </a:outerShdw>
          </a:effectLst>
          <a:extLst>
            <a:ext uri="{53640926-AAD7-44D8-BBD7-CCE9431645EC}">
              <a14:shadowObscured xmlns:a14="http://schemas.microsoft.com/office/drawing/2010/main"/>
            </a:ext>
          </a:ex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pPr>
            <a:r>
              <a:rPr lang="en-US" dirty="0">
                <a:solidFill>
                  <a:srgbClr val="2B333C"/>
                </a:solidFill>
              </a:rPr>
              <a:t>Try again</a:t>
            </a:r>
          </a:p>
        </p:txBody>
      </p:sp>
      <p:grpSp>
        <p:nvGrpSpPr>
          <p:cNvPr id="12" name="mmprod_answer10355"/>
          <p:cNvGrpSpPr/>
          <p:nvPr>
            <p:custDataLst>
              <p:tags r:id="rId14"/>
            </p:custDataLst>
          </p:nvPr>
        </p:nvGrpSpPr>
        <p:grpSpPr>
          <a:xfrm>
            <a:off x="609600" y="2300288"/>
            <a:ext cx="5692775" cy="304800"/>
            <a:chOff x="609600" y="2300288"/>
            <a:chExt cx="5692775" cy="304800"/>
          </a:xfrm>
        </p:grpSpPr>
        <p:sp>
          <p:nvSpPr>
            <p:cNvPr id="43034" name="mmprod_s2_1041"/>
            <p:cNvSpPr txBox="1">
              <a:spLocks noChangeArrowheads="1"/>
            </p:cNvSpPr>
            <p:nvPr>
              <p:custDataLst>
                <p:tags r:id="rId27"/>
              </p:custDataLst>
            </p:nvPr>
          </p:nvSpPr>
          <p:spPr bwMode="auto">
            <a:xfrm>
              <a:off x="952500" y="23002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43035" name="mmprod_s1_1021"/>
            <p:cNvSpPr txBox="1">
              <a:spLocks noChangeArrowheads="1"/>
            </p:cNvSpPr>
            <p:nvPr>
              <p:custDataLst>
                <p:tags r:id="rId28"/>
              </p:custDataLst>
            </p:nvPr>
          </p:nvSpPr>
          <p:spPr bwMode="auto">
            <a:xfrm>
              <a:off x="1270000" y="23002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a:t>
              </a:r>
              <a:r>
                <a:rPr lang="en-US" sz="2400" baseline="30000" dirty="0">
                  <a:solidFill>
                    <a:srgbClr val="FFFFFF"/>
                  </a:solidFill>
                </a:rPr>
                <a:t>20</a:t>
              </a:r>
            </a:p>
          </p:txBody>
        </p:sp>
        <p:pic>
          <p:nvPicPr>
            <p:cNvPr id="11" name="mmprod_answer_input10355"/>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351088"/>
              <a:ext cx="205646" cy="204522"/>
            </a:xfrm>
            <a:prstGeom prst="rect">
              <a:avLst/>
            </a:prstGeom>
          </p:spPr>
        </p:pic>
      </p:grpSp>
      <p:grpSp>
        <p:nvGrpSpPr>
          <p:cNvPr id="14" name="mmprod_answer10357"/>
          <p:cNvGrpSpPr/>
          <p:nvPr>
            <p:custDataLst>
              <p:tags r:id="rId15"/>
            </p:custDataLst>
          </p:nvPr>
        </p:nvGrpSpPr>
        <p:grpSpPr>
          <a:xfrm>
            <a:off x="609600" y="2778125"/>
            <a:ext cx="5692775" cy="304800"/>
            <a:chOff x="609600" y="2778125"/>
            <a:chExt cx="5692775" cy="304800"/>
          </a:xfrm>
        </p:grpSpPr>
        <p:sp>
          <p:nvSpPr>
            <p:cNvPr id="43031" name="mmprod_s2_1042"/>
            <p:cNvSpPr txBox="1">
              <a:spLocks noChangeArrowheads="1"/>
            </p:cNvSpPr>
            <p:nvPr>
              <p:custDataLst>
                <p:tags r:id="rId24"/>
              </p:custDataLst>
            </p:nvPr>
          </p:nvSpPr>
          <p:spPr bwMode="auto">
            <a:xfrm>
              <a:off x="952500" y="27781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43032" name="mmprod_s1_1022"/>
            <p:cNvSpPr txBox="1">
              <a:spLocks noChangeArrowheads="1"/>
            </p:cNvSpPr>
            <p:nvPr>
              <p:custDataLst>
                <p:tags r:id="rId25"/>
              </p:custDataLst>
            </p:nvPr>
          </p:nvSpPr>
          <p:spPr bwMode="auto">
            <a:xfrm>
              <a:off x="1270000" y="27781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a:t>
              </a:r>
              <a:r>
                <a:rPr lang="en-US" sz="2400" baseline="30000" dirty="0">
                  <a:solidFill>
                    <a:srgbClr val="FFFFFF"/>
                  </a:solidFill>
                </a:rPr>
                <a:t>12</a:t>
              </a:r>
            </a:p>
          </p:txBody>
        </p:sp>
        <p:pic>
          <p:nvPicPr>
            <p:cNvPr id="13" name="mmprod_answer_input10357"/>
            <p:cNvPicPr>
              <a:picLocks noChangeAspect="1"/>
            </p:cNvPicPr>
            <p:nvPr>
              <p:custDataLst>
                <p:tags r:id="rId26"/>
              </p:custDataLst>
            </p:nvPr>
          </p:nvPicPr>
          <p:blipFill>
            <a:blip r:embed="rId37" cstate="print">
              <a:extLst>
                <a:ext uri="{28A0092B-C50C-407E-A947-70E740481C1C}">
                  <a14:useLocalDpi xmlns:a14="http://schemas.microsoft.com/office/drawing/2010/main" val="0"/>
                </a:ext>
              </a:extLst>
            </a:blip>
            <a:stretch>
              <a:fillRect/>
            </a:stretch>
          </p:blipFill>
          <p:spPr>
            <a:xfrm>
              <a:off x="609600" y="2830513"/>
              <a:ext cx="205646" cy="204522"/>
            </a:xfrm>
            <a:prstGeom prst="rect">
              <a:avLst/>
            </a:prstGeom>
          </p:spPr>
        </p:pic>
      </p:grpSp>
      <p:grpSp>
        <p:nvGrpSpPr>
          <p:cNvPr id="16" name="mmprod_answer10359"/>
          <p:cNvGrpSpPr/>
          <p:nvPr>
            <p:custDataLst>
              <p:tags r:id="rId16"/>
            </p:custDataLst>
          </p:nvPr>
        </p:nvGrpSpPr>
        <p:grpSpPr>
          <a:xfrm>
            <a:off x="609600" y="3255963"/>
            <a:ext cx="5692775" cy="304800"/>
            <a:chOff x="609600" y="3255963"/>
            <a:chExt cx="5692775" cy="304800"/>
          </a:xfrm>
        </p:grpSpPr>
        <p:sp>
          <p:nvSpPr>
            <p:cNvPr id="43028" name="mmprod_s2_1043"/>
            <p:cNvSpPr txBox="1">
              <a:spLocks noChangeArrowheads="1"/>
            </p:cNvSpPr>
            <p:nvPr>
              <p:custDataLst>
                <p:tags r:id="rId21"/>
              </p:custDataLst>
            </p:nvPr>
          </p:nvSpPr>
          <p:spPr bwMode="auto">
            <a:xfrm>
              <a:off x="952500" y="32559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43029" name="mmprod_s1_1023"/>
            <p:cNvSpPr txBox="1">
              <a:spLocks noChangeArrowheads="1"/>
            </p:cNvSpPr>
            <p:nvPr>
              <p:custDataLst>
                <p:tags r:id="rId22"/>
              </p:custDataLst>
            </p:nvPr>
          </p:nvSpPr>
          <p:spPr bwMode="auto">
            <a:xfrm>
              <a:off x="1295400" y="32559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a:t>
              </a:r>
              <a:r>
                <a:rPr lang="en-US" sz="2400" baseline="30000" dirty="0">
                  <a:solidFill>
                    <a:srgbClr val="FFFFFF"/>
                  </a:solidFill>
                </a:rPr>
                <a:t>8</a:t>
              </a:r>
            </a:p>
          </p:txBody>
        </p:sp>
        <p:pic>
          <p:nvPicPr>
            <p:cNvPr id="15" name="mmprod_answer_input10359"/>
            <p:cNvPicPr>
              <a:picLocks noChangeAspect="1"/>
            </p:cNvPicPr>
            <p:nvPr>
              <p:custDataLst>
                <p:tags r:id="rId23"/>
              </p:custDataLst>
            </p:nvPr>
          </p:nvPicPr>
          <p:blipFill>
            <a:blip r:embed="rId36" cstate="print">
              <a:extLst>
                <a:ext uri="{28A0092B-C50C-407E-A947-70E740481C1C}">
                  <a14:useLocalDpi xmlns:a14="http://schemas.microsoft.com/office/drawing/2010/main" val="0"/>
                </a:ext>
              </a:extLst>
            </a:blip>
            <a:stretch>
              <a:fillRect/>
            </a:stretch>
          </p:blipFill>
          <p:spPr>
            <a:xfrm>
              <a:off x="609600" y="3306763"/>
              <a:ext cx="205646" cy="204522"/>
            </a:xfrm>
            <a:prstGeom prst="rect">
              <a:avLst/>
            </a:prstGeom>
          </p:spPr>
        </p:pic>
      </p:grpSp>
      <p:grpSp>
        <p:nvGrpSpPr>
          <p:cNvPr id="18" name="mmprod_answer10361"/>
          <p:cNvGrpSpPr/>
          <p:nvPr>
            <p:custDataLst>
              <p:tags r:id="rId17"/>
            </p:custDataLst>
          </p:nvPr>
        </p:nvGrpSpPr>
        <p:grpSpPr>
          <a:xfrm>
            <a:off x="609600" y="3733800"/>
            <a:ext cx="5692775" cy="304800"/>
            <a:chOff x="609600" y="3733800"/>
            <a:chExt cx="5692775" cy="304800"/>
          </a:xfrm>
        </p:grpSpPr>
        <p:sp>
          <p:nvSpPr>
            <p:cNvPr id="43025" name="mmprod_s2_1044"/>
            <p:cNvSpPr txBox="1">
              <a:spLocks noChangeArrowheads="1"/>
            </p:cNvSpPr>
            <p:nvPr>
              <p:custDataLst>
                <p:tags r:id="rId18"/>
              </p:custDataLst>
            </p:nvPr>
          </p:nvSpPr>
          <p:spPr bwMode="auto">
            <a:xfrm>
              <a:off x="952500" y="37338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43026" name="mmprod_s1_1024"/>
            <p:cNvSpPr txBox="1">
              <a:spLocks noChangeArrowheads="1"/>
            </p:cNvSpPr>
            <p:nvPr>
              <p:custDataLst>
                <p:tags r:id="rId19"/>
              </p:custDataLst>
            </p:nvPr>
          </p:nvSpPr>
          <p:spPr bwMode="auto">
            <a:xfrm>
              <a:off x="1295400" y="37338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a:t>
              </a:r>
              <a:r>
                <a:rPr lang="en-US" sz="2400" baseline="30000" dirty="0">
                  <a:solidFill>
                    <a:srgbClr val="FFFFFF"/>
                  </a:solidFill>
                </a:rPr>
                <a:t>-12</a:t>
              </a:r>
            </a:p>
          </p:txBody>
        </p:sp>
        <p:pic>
          <p:nvPicPr>
            <p:cNvPr id="17" name="mmprod_answer_input10361"/>
            <p:cNvPicPr>
              <a:picLocks noChangeAspect="1"/>
            </p:cNvPicPr>
            <p:nvPr>
              <p:custDataLst>
                <p:tags r:id="rId20"/>
              </p:custDataLst>
            </p:nvPr>
          </p:nvPicPr>
          <p:blipFill>
            <a:blip r:embed="rId36" cstate="print">
              <a:extLst>
                <a:ext uri="{28A0092B-C50C-407E-A947-70E740481C1C}">
                  <a14:useLocalDpi xmlns:a14="http://schemas.microsoft.com/office/drawing/2010/main" val="0"/>
                </a:ext>
              </a:extLst>
            </a:blip>
            <a:stretch>
              <a:fillRect/>
            </a:stretch>
          </p:blipFill>
          <p:spPr>
            <a:xfrm>
              <a:off x="609600" y="37846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7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7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7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7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27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71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27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07" grpId="0" animBg="1" autoUpdateAnimBg="0"/>
      <p:bldP spid="1327108" grpId="0" animBg="1" autoUpdateAnimBg="0"/>
      <p:bldP spid="1327109" grpId="0" animBg="1" autoUpdateAnimBg="0"/>
      <p:bldP spid="1327110" grpId="0" animBg="1" autoUpdateAnimBg="0"/>
      <p:bldP spid="1327111" grpId="0" animBg="1" autoUpdateAnimBg="0"/>
      <p:bldP spid="1327112" grpId="0" animBg="1" autoUpdateAnimBg="0"/>
      <p:bldP spid="1327113" grpId="0" animBg="1" autoUpdateAnimBg="0"/>
      <p:bldP spid="10"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mmprod_title"/>
          <p:cNvSpPr>
            <a:spLocks noGrp="1" noChangeArrowheads="1"/>
          </p:cNvSpPr>
          <p:nvPr>
            <p:ph type="title"/>
            <p:custDataLst>
              <p:tags r:id="rId2"/>
            </p:custDataLst>
          </p:nvPr>
        </p:nvSpPr>
        <p:spPr>
          <a:xfrm>
            <a:off x="457200" y="152400"/>
            <a:ext cx="8077200" cy="228600"/>
          </a:xfrm>
        </p:spPr>
        <p:txBody>
          <a:bodyPr lIns="0" tIns="0" rIns="0" bIns="0">
            <a:noAutofit/>
          </a:bodyPr>
          <a:lstStyle/>
          <a:p>
            <a:pPr eaLnBrk="1" hangingPunct="1"/>
            <a:r>
              <a:rPr lang="en-US" sz="1800" dirty="0" smtClean="0">
                <a:solidFill>
                  <a:srgbClr val="FFFFCC"/>
                </a:solidFill>
              </a:rPr>
              <a:t> Exercise 5</a:t>
            </a:r>
          </a:p>
        </p:txBody>
      </p:sp>
      <p:sp>
        <p:nvSpPr>
          <p:cNvPr id="1328131"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28132"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28133"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28134"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28135"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28136"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28137"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44042" name="mmprod_Button104"/>
          <p:cNvGrpSpPr>
            <a:grpSpLocks/>
          </p:cNvGrpSpPr>
          <p:nvPr>
            <p:custDataLst>
              <p:tags r:id="rId10"/>
            </p:custDataLst>
          </p:nvPr>
        </p:nvGrpSpPr>
        <p:grpSpPr bwMode="auto">
          <a:xfrm>
            <a:off x="6306820" y="5718826"/>
            <a:ext cx="1144587" cy="407988"/>
            <a:chOff x="3973" y="3602"/>
            <a:chExt cx="721" cy="257"/>
          </a:xfrm>
        </p:grpSpPr>
        <p:sp>
          <p:nvSpPr>
            <p:cNvPr id="44063"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44064"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44043" name="mmprod_Button106"/>
          <p:cNvGrpSpPr>
            <a:grpSpLocks/>
          </p:cNvGrpSpPr>
          <p:nvPr>
            <p:custDataLst>
              <p:tags r:id="rId11"/>
            </p:custDataLst>
          </p:nvPr>
        </p:nvGrpSpPr>
        <p:grpSpPr bwMode="auto">
          <a:xfrm>
            <a:off x="7541260" y="5718826"/>
            <a:ext cx="1146175" cy="407988"/>
            <a:chOff x="4750" y="3602"/>
            <a:chExt cx="722" cy="257"/>
          </a:xfrm>
        </p:grpSpPr>
        <p:sp>
          <p:nvSpPr>
            <p:cNvPr id="44061"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44062"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44044" name="Text Box 16"/>
          <p:cNvSpPr txBox="1">
            <a:spLocks noChangeArrowheads="1"/>
          </p:cNvSpPr>
          <p:nvPr>
            <p:custDataLst>
              <p:tags r:id="rId12"/>
            </p:custDataLst>
          </p:nvPr>
        </p:nvSpPr>
        <p:spPr bwMode="auto">
          <a:xfrm>
            <a:off x="457200" y="457200"/>
            <a:ext cx="8321675" cy="1281113"/>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Simplify the following  expression knowing what has been presented  about the </a:t>
            </a:r>
            <a:r>
              <a:rPr lang="en-US" b="1" dirty="0">
                <a:solidFill>
                  <a:srgbClr val="FFFFCC"/>
                </a:solidFill>
              </a:rPr>
              <a:t>Quotient  Theorem of Exponents</a:t>
            </a:r>
          </a:p>
          <a:p>
            <a:pPr fontAlgn="base">
              <a:spcBef>
                <a:spcPct val="0"/>
              </a:spcBef>
              <a:spcAft>
                <a:spcPct val="0"/>
              </a:spcAft>
            </a:pPr>
            <a:endParaRPr lang="en-US" b="1" dirty="0">
              <a:solidFill>
                <a:srgbClr val="FFFFCC"/>
              </a:solidFill>
            </a:endParaRPr>
          </a:p>
          <a:p>
            <a:pPr algn="ctr" fontAlgn="base">
              <a:spcBef>
                <a:spcPct val="0"/>
              </a:spcBef>
              <a:spcAft>
                <a:spcPct val="0"/>
              </a:spcAft>
            </a:pPr>
            <a:r>
              <a:rPr lang="en-US" sz="2400" b="1" dirty="0">
                <a:solidFill>
                  <a:srgbClr val="FFFFFF"/>
                </a:solidFill>
              </a:rPr>
              <a:t>(XY)</a:t>
            </a:r>
            <a:r>
              <a:rPr lang="en-US" sz="2400" b="1" baseline="30000" dirty="0">
                <a:solidFill>
                  <a:srgbClr val="FFFFFF"/>
                </a:solidFill>
              </a:rPr>
              <a:t>4 </a:t>
            </a:r>
            <a:r>
              <a:rPr lang="en-US" sz="2400" b="1" dirty="0">
                <a:solidFill>
                  <a:srgbClr val="FFFFFF"/>
                </a:solidFill>
              </a:rPr>
              <a:t>/(XY)</a:t>
            </a:r>
            <a:r>
              <a:rPr lang="en-US" sz="2800" b="1" baseline="30000" dirty="0">
                <a:solidFill>
                  <a:srgbClr val="FFFFFF"/>
                </a:solidFill>
              </a:rPr>
              <a:t>6</a:t>
            </a:r>
            <a:r>
              <a:rPr lang="en-US" sz="2400" b="1" dirty="0">
                <a:solidFill>
                  <a:srgbClr val="FFFFFF"/>
                </a:solidFill>
              </a:rPr>
              <a:t> =</a:t>
            </a:r>
            <a:r>
              <a:rPr lang="en-US" sz="2000" b="1" dirty="0">
                <a:solidFill>
                  <a:srgbClr val="FFFFCC"/>
                </a:solidFill>
              </a:rPr>
              <a:t> </a:t>
            </a:r>
          </a:p>
        </p:txBody>
      </p:sp>
      <p:sp>
        <p:nvSpPr>
          <p:cNvPr id="10" name="mmprod_feedback_7004"/>
          <p:cNvSpPr/>
          <p:nvPr>
            <p:custDataLst>
              <p:tags r:id="rId13"/>
            </p:custDataLst>
          </p:nvPr>
        </p:nvSpPr>
        <p:spPr bwMode="auto">
          <a:xfrm>
            <a:off x="2596896" y="5498711"/>
            <a:ext cx="3291840" cy="678895"/>
          </a:xfrm>
          <a:prstGeom prst="rect">
            <a:avLst/>
          </a:prstGeom>
          <a:solidFill>
            <a:srgbClr val="EEEEEE"/>
          </a:solidFill>
          <a:ln w="12700" cap="flat" cmpd="sng" algn="ctr">
            <a:solidFill>
              <a:srgbClr val="969696"/>
            </a:solidFill>
            <a:prstDash val="solid"/>
            <a:round/>
            <a:headEnd type="none" w="med" len="med"/>
            <a:tailEnd type="none" w="med" len="med"/>
          </a:ln>
          <a:effectLst>
            <a:outerShdw blurRad="63500" dist="71842" dir="2700013" rotWithShape="0">
              <a:srgbClr val="808080"/>
            </a:outerShdw>
          </a:effectLst>
          <a:extLst>
            <a:ext uri="{53640926-AAD7-44D8-BBD7-CCE9431645EC}">
              <a14:shadowObscured xmlns:a14="http://schemas.microsoft.com/office/drawing/2010/main"/>
            </a:ext>
          </a:ex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pPr>
            <a:r>
              <a:rPr lang="en-US" dirty="0">
                <a:solidFill>
                  <a:srgbClr val="2B333C"/>
                </a:solidFill>
              </a:rPr>
              <a:t>Try again</a:t>
            </a:r>
          </a:p>
        </p:txBody>
      </p:sp>
      <p:grpSp>
        <p:nvGrpSpPr>
          <p:cNvPr id="12" name="mmprod_answer10355"/>
          <p:cNvGrpSpPr/>
          <p:nvPr>
            <p:custDataLst>
              <p:tags r:id="rId14"/>
            </p:custDataLst>
          </p:nvPr>
        </p:nvGrpSpPr>
        <p:grpSpPr>
          <a:xfrm>
            <a:off x="609600" y="2147888"/>
            <a:ext cx="5692775" cy="304800"/>
            <a:chOff x="609600" y="2147888"/>
            <a:chExt cx="5692775" cy="304800"/>
          </a:xfrm>
        </p:grpSpPr>
        <p:sp>
          <p:nvSpPr>
            <p:cNvPr id="44058" name="mmprod_s2_1041"/>
            <p:cNvSpPr txBox="1">
              <a:spLocks noChangeArrowheads="1"/>
            </p:cNvSpPr>
            <p:nvPr>
              <p:custDataLst>
                <p:tags r:id="rId27"/>
              </p:custDataLst>
            </p:nvPr>
          </p:nvSpPr>
          <p:spPr bwMode="auto">
            <a:xfrm>
              <a:off x="952500" y="21478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44059" name="mmprod_s1_1021"/>
            <p:cNvSpPr txBox="1">
              <a:spLocks noChangeArrowheads="1"/>
            </p:cNvSpPr>
            <p:nvPr>
              <p:custDataLst>
                <p:tags r:id="rId28"/>
              </p:custDataLst>
            </p:nvPr>
          </p:nvSpPr>
          <p:spPr bwMode="auto">
            <a:xfrm>
              <a:off x="1270000" y="21478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(xy)</a:t>
              </a:r>
              <a:r>
                <a:rPr lang="en-US" sz="2400" baseline="30000" dirty="0">
                  <a:solidFill>
                    <a:srgbClr val="FFFFFF"/>
                  </a:solidFill>
                </a:rPr>
                <a:t>-2</a:t>
              </a:r>
            </a:p>
          </p:txBody>
        </p:sp>
        <p:pic>
          <p:nvPicPr>
            <p:cNvPr id="11" name="mmprod_answer_input10355"/>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200276"/>
              <a:ext cx="205646" cy="204522"/>
            </a:xfrm>
            <a:prstGeom prst="rect">
              <a:avLst/>
            </a:prstGeom>
          </p:spPr>
        </p:pic>
      </p:grpSp>
      <p:grpSp>
        <p:nvGrpSpPr>
          <p:cNvPr id="14" name="mmprod_answer10357"/>
          <p:cNvGrpSpPr/>
          <p:nvPr>
            <p:custDataLst>
              <p:tags r:id="rId15"/>
            </p:custDataLst>
          </p:nvPr>
        </p:nvGrpSpPr>
        <p:grpSpPr>
          <a:xfrm>
            <a:off x="609600" y="2625725"/>
            <a:ext cx="5692775" cy="304800"/>
            <a:chOff x="609600" y="2625725"/>
            <a:chExt cx="5692775" cy="304800"/>
          </a:xfrm>
        </p:grpSpPr>
        <p:sp>
          <p:nvSpPr>
            <p:cNvPr id="44055" name="mmprod_s2_1042"/>
            <p:cNvSpPr txBox="1">
              <a:spLocks noChangeArrowheads="1"/>
            </p:cNvSpPr>
            <p:nvPr>
              <p:custDataLst>
                <p:tags r:id="rId24"/>
              </p:custDataLst>
            </p:nvPr>
          </p:nvSpPr>
          <p:spPr bwMode="auto">
            <a:xfrm>
              <a:off x="952500" y="26257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44056" name="mmprod_s1_1022"/>
            <p:cNvSpPr txBox="1">
              <a:spLocks noChangeArrowheads="1"/>
            </p:cNvSpPr>
            <p:nvPr>
              <p:custDataLst>
                <p:tags r:id="rId25"/>
              </p:custDataLst>
            </p:nvPr>
          </p:nvSpPr>
          <p:spPr bwMode="auto">
            <a:xfrm>
              <a:off x="1270000" y="26257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(xy)</a:t>
              </a:r>
              <a:r>
                <a:rPr lang="en-US" sz="2400" baseline="30000" dirty="0">
                  <a:solidFill>
                    <a:srgbClr val="FFFFFF"/>
                  </a:solidFill>
                </a:rPr>
                <a:t>2</a:t>
              </a:r>
            </a:p>
          </p:txBody>
        </p:sp>
        <p:pic>
          <p:nvPicPr>
            <p:cNvPr id="13" name="mmprod_answer_input10357"/>
            <p:cNvPicPr>
              <a:picLocks noChangeAspect="1"/>
            </p:cNvPicPr>
            <p:nvPr>
              <p:custDataLst>
                <p:tags r:id="rId26"/>
              </p:custDataLst>
            </p:nvPr>
          </p:nvPicPr>
          <p:blipFill>
            <a:blip r:embed="rId37" cstate="print">
              <a:extLst>
                <a:ext uri="{28A0092B-C50C-407E-A947-70E740481C1C}">
                  <a14:useLocalDpi xmlns:a14="http://schemas.microsoft.com/office/drawing/2010/main" val="0"/>
                </a:ext>
              </a:extLst>
            </a:blip>
            <a:stretch>
              <a:fillRect/>
            </a:stretch>
          </p:blipFill>
          <p:spPr>
            <a:xfrm>
              <a:off x="609600" y="2676525"/>
              <a:ext cx="205646" cy="204522"/>
            </a:xfrm>
            <a:prstGeom prst="rect">
              <a:avLst/>
            </a:prstGeom>
          </p:spPr>
        </p:pic>
      </p:grpSp>
      <p:grpSp>
        <p:nvGrpSpPr>
          <p:cNvPr id="16" name="mmprod_answer10359"/>
          <p:cNvGrpSpPr/>
          <p:nvPr>
            <p:custDataLst>
              <p:tags r:id="rId16"/>
            </p:custDataLst>
          </p:nvPr>
        </p:nvGrpSpPr>
        <p:grpSpPr>
          <a:xfrm>
            <a:off x="609600" y="3103563"/>
            <a:ext cx="5692775" cy="304800"/>
            <a:chOff x="609600" y="3103563"/>
            <a:chExt cx="5692775" cy="304800"/>
          </a:xfrm>
        </p:grpSpPr>
        <p:sp>
          <p:nvSpPr>
            <p:cNvPr id="44052" name="mmprod_s2_1043"/>
            <p:cNvSpPr txBox="1">
              <a:spLocks noChangeArrowheads="1"/>
            </p:cNvSpPr>
            <p:nvPr>
              <p:custDataLst>
                <p:tags r:id="rId21"/>
              </p:custDataLst>
            </p:nvPr>
          </p:nvSpPr>
          <p:spPr bwMode="auto">
            <a:xfrm>
              <a:off x="952500" y="31035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44053" name="mmprod_s1_1023"/>
            <p:cNvSpPr txBox="1">
              <a:spLocks noChangeArrowheads="1"/>
            </p:cNvSpPr>
            <p:nvPr>
              <p:custDataLst>
                <p:tags r:id="rId22"/>
              </p:custDataLst>
            </p:nvPr>
          </p:nvSpPr>
          <p:spPr bwMode="auto">
            <a:xfrm>
              <a:off x="1295400" y="31035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(xy)</a:t>
              </a:r>
              <a:r>
                <a:rPr lang="en-US" sz="2400" baseline="30000" dirty="0">
                  <a:solidFill>
                    <a:srgbClr val="FFFFFF"/>
                  </a:solidFill>
                </a:rPr>
                <a:t>24</a:t>
              </a:r>
            </a:p>
          </p:txBody>
        </p:sp>
        <p:pic>
          <p:nvPicPr>
            <p:cNvPr id="15" name="mmprod_answer_input10359"/>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09600" y="3154363"/>
              <a:ext cx="205646" cy="204522"/>
            </a:xfrm>
            <a:prstGeom prst="rect">
              <a:avLst/>
            </a:prstGeom>
          </p:spPr>
        </p:pic>
      </p:grpSp>
      <p:grpSp>
        <p:nvGrpSpPr>
          <p:cNvPr id="18" name="mmprod_answer10361"/>
          <p:cNvGrpSpPr/>
          <p:nvPr>
            <p:custDataLst>
              <p:tags r:id="rId17"/>
            </p:custDataLst>
          </p:nvPr>
        </p:nvGrpSpPr>
        <p:grpSpPr>
          <a:xfrm>
            <a:off x="609600" y="3581400"/>
            <a:ext cx="5692775" cy="304800"/>
            <a:chOff x="609600" y="3581400"/>
            <a:chExt cx="5692775" cy="304800"/>
          </a:xfrm>
        </p:grpSpPr>
        <p:sp>
          <p:nvSpPr>
            <p:cNvPr id="44049" name="mmprod_s2_1044"/>
            <p:cNvSpPr txBox="1">
              <a:spLocks noChangeArrowheads="1"/>
            </p:cNvSpPr>
            <p:nvPr>
              <p:custDataLst>
                <p:tags r:id="rId18"/>
              </p:custDataLst>
            </p:nvPr>
          </p:nvSpPr>
          <p:spPr bwMode="auto">
            <a:xfrm>
              <a:off x="952500" y="35814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44050" name="mmprod_s1_1024"/>
            <p:cNvSpPr txBox="1">
              <a:spLocks noChangeArrowheads="1"/>
            </p:cNvSpPr>
            <p:nvPr>
              <p:custDataLst>
                <p:tags r:id="rId19"/>
              </p:custDataLst>
            </p:nvPr>
          </p:nvSpPr>
          <p:spPr bwMode="auto">
            <a:xfrm>
              <a:off x="1295400" y="35814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(xy)</a:t>
              </a:r>
              <a:r>
                <a:rPr lang="en-US" sz="2400" baseline="30000" dirty="0">
                  <a:solidFill>
                    <a:srgbClr val="FFFFFF"/>
                  </a:solidFill>
                </a:rPr>
                <a:t>4/6</a:t>
              </a:r>
            </a:p>
          </p:txBody>
        </p:sp>
        <p:pic>
          <p:nvPicPr>
            <p:cNvPr id="17" name="mmprod_answer_input10361"/>
            <p:cNvPicPr>
              <a:picLocks noChangeAspect="1"/>
            </p:cNvPicPr>
            <p:nvPr>
              <p:custDataLst>
                <p:tags r:id="rId20"/>
              </p:custDataLst>
            </p:nvPr>
          </p:nvPicPr>
          <p:blipFill>
            <a:blip r:embed="rId37" cstate="print">
              <a:extLst>
                <a:ext uri="{28A0092B-C50C-407E-A947-70E740481C1C}">
                  <a14:useLocalDpi xmlns:a14="http://schemas.microsoft.com/office/drawing/2010/main" val="0"/>
                </a:ext>
              </a:extLst>
            </a:blip>
            <a:stretch>
              <a:fillRect/>
            </a:stretch>
          </p:blipFill>
          <p:spPr>
            <a:xfrm>
              <a:off x="609600" y="36322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8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8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28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81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281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8131" grpId="0" animBg="1" autoUpdateAnimBg="0"/>
      <p:bldP spid="1328132" grpId="0" animBg="1" autoUpdateAnimBg="0"/>
      <p:bldP spid="1328133" grpId="0" animBg="1" autoUpdateAnimBg="0"/>
      <p:bldP spid="1328134" grpId="0" animBg="1" autoUpdateAnimBg="0"/>
      <p:bldP spid="1328135" grpId="0" animBg="1" autoUpdateAnimBg="0"/>
      <p:bldP spid="1328136" grpId="0" animBg="1" autoUpdateAnimBg="0"/>
      <p:bldP spid="1328137" grpId="0" animBg="1" autoUpdateAnimBg="0"/>
      <p:bldP spid="1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mmprod_title"/>
          <p:cNvSpPr>
            <a:spLocks noGrp="1" noChangeArrowheads="1"/>
          </p:cNvSpPr>
          <p:nvPr>
            <p:ph type="title"/>
            <p:custDataLst>
              <p:tags r:id="rId2"/>
            </p:custDataLst>
          </p:nvPr>
        </p:nvSpPr>
        <p:spPr>
          <a:xfrm>
            <a:off x="381000" y="152400"/>
            <a:ext cx="8077200" cy="228600"/>
          </a:xfrm>
        </p:spPr>
        <p:txBody>
          <a:bodyPr lIns="0" tIns="0" rIns="0" bIns="0">
            <a:noAutofit/>
          </a:bodyPr>
          <a:lstStyle/>
          <a:p>
            <a:pPr eaLnBrk="1" hangingPunct="1"/>
            <a:r>
              <a:rPr lang="en-US" sz="1800" dirty="0" smtClean="0">
                <a:solidFill>
                  <a:srgbClr val="FFFFCC"/>
                </a:solidFill>
              </a:rPr>
              <a:t> Exercise 6</a:t>
            </a:r>
          </a:p>
        </p:txBody>
      </p:sp>
      <p:sp>
        <p:nvSpPr>
          <p:cNvPr id="1329155"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29156"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29157"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29158"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29159"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29160"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29161"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45066" name="mmprod_Button104"/>
          <p:cNvGrpSpPr>
            <a:grpSpLocks/>
          </p:cNvGrpSpPr>
          <p:nvPr>
            <p:custDataLst>
              <p:tags r:id="rId10"/>
            </p:custDataLst>
          </p:nvPr>
        </p:nvGrpSpPr>
        <p:grpSpPr bwMode="auto">
          <a:xfrm>
            <a:off x="6306820" y="5718826"/>
            <a:ext cx="1144587" cy="407988"/>
            <a:chOff x="3973" y="3602"/>
            <a:chExt cx="721" cy="257"/>
          </a:xfrm>
        </p:grpSpPr>
        <p:sp>
          <p:nvSpPr>
            <p:cNvPr id="45088"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45089"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45067" name="mmprod_Button106"/>
          <p:cNvGrpSpPr>
            <a:grpSpLocks/>
          </p:cNvGrpSpPr>
          <p:nvPr>
            <p:custDataLst>
              <p:tags r:id="rId11"/>
            </p:custDataLst>
          </p:nvPr>
        </p:nvGrpSpPr>
        <p:grpSpPr bwMode="auto">
          <a:xfrm>
            <a:off x="7541260" y="5718826"/>
            <a:ext cx="1146175" cy="407988"/>
            <a:chOff x="4750" y="3602"/>
            <a:chExt cx="722" cy="257"/>
          </a:xfrm>
        </p:grpSpPr>
        <p:sp>
          <p:nvSpPr>
            <p:cNvPr id="45086"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45087"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45068" name="Text Box 16"/>
          <p:cNvSpPr txBox="1">
            <a:spLocks noChangeArrowheads="1"/>
          </p:cNvSpPr>
          <p:nvPr>
            <p:custDataLst>
              <p:tags r:id="rId12"/>
            </p:custDataLst>
          </p:nvPr>
        </p:nvSpPr>
        <p:spPr bwMode="auto">
          <a:xfrm>
            <a:off x="609600" y="457200"/>
            <a:ext cx="8321675" cy="1371600"/>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Simplify the follow expression knowing what has been presented  about the </a:t>
            </a:r>
            <a:r>
              <a:rPr lang="en-US" sz="2000" b="1" dirty="0">
                <a:solidFill>
                  <a:srgbClr val="FFFFCC"/>
                </a:solidFill>
              </a:rPr>
              <a:t>Power Theorem of Exponents</a:t>
            </a:r>
          </a:p>
          <a:p>
            <a:pPr fontAlgn="base">
              <a:spcBef>
                <a:spcPct val="0"/>
              </a:spcBef>
              <a:spcAft>
                <a:spcPct val="0"/>
              </a:spcAft>
            </a:pPr>
            <a:endParaRPr lang="en-US" sz="2000" b="1" dirty="0">
              <a:solidFill>
                <a:srgbClr val="FFFFCC"/>
              </a:solidFill>
            </a:endParaRPr>
          </a:p>
          <a:p>
            <a:pPr algn="ctr" fontAlgn="base">
              <a:spcBef>
                <a:spcPct val="0"/>
              </a:spcBef>
              <a:spcAft>
                <a:spcPct val="0"/>
              </a:spcAft>
            </a:pPr>
            <a:r>
              <a:rPr lang="en-US" sz="2400" b="1" dirty="0">
                <a:solidFill>
                  <a:srgbClr val="FFFFFF"/>
                </a:solidFill>
              </a:rPr>
              <a:t>(XY</a:t>
            </a:r>
            <a:r>
              <a:rPr lang="en-US" sz="2400" b="1" baseline="30000" dirty="0">
                <a:solidFill>
                  <a:srgbClr val="FFFFFF"/>
                </a:solidFill>
              </a:rPr>
              <a:t>2 </a:t>
            </a:r>
            <a:r>
              <a:rPr lang="en-US" sz="2400" b="1" dirty="0">
                <a:solidFill>
                  <a:srgbClr val="FFFFFF"/>
                </a:solidFill>
              </a:rPr>
              <a:t>)</a:t>
            </a:r>
            <a:r>
              <a:rPr lang="en-US" sz="2400" b="1" baseline="30000" dirty="0">
                <a:solidFill>
                  <a:srgbClr val="FFFFFF"/>
                </a:solidFill>
              </a:rPr>
              <a:t>4</a:t>
            </a:r>
            <a:r>
              <a:rPr lang="en-US" sz="2400" b="1" dirty="0">
                <a:solidFill>
                  <a:srgbClr val="FFFFFF"/>
                </a:solidFill>
              </a:rPr>
              <a:t> =</a:t>
            </a:r>
            <a:r>
              <a:rPr lang="en-US" sz="2400" b="1" dirty="0">
                <a:solidFill>
                  <a:srgbClr val="FFFFCC"/>
                </a:solidFill>
              </a:rPr>
              <a:t> </a:t>
            </a:r>
          </a:p>
        </p:txBody>
      </p:sp>
      <p:sp>
        <p:nvSpPr>
          <p:cNvPr id="1329285" name="mmprod_feedback_7004"/>
          <p:cNvSpPr>
            <a:spLocks noChangeArrowheads="1"/>
          </p:cNvSpPr>
          <p:nvPr>
            <p:custDataLst>
              <p:tags r:id="rId13"/>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1" name="mmprod_answer10355"/>
          <p:cNvGrpSpPr/>
          <p:nvPr>
            <p:custDataLst>
              <p:tags r:id="rId14"/>
            </p:custDataLst>
          </p:nvPr>
        </p:nvGrpSpPr>
        <p:grpSpPr>
          <a:xfrm>
            <a:off x="609600" y="2224088"/>
            <a:ext cx="5692775" cy="304800"/>
            <a:chOff x="609600" y="2224088"/>
            <a:chExt cx="5692775" cy="304800"/>
          </a:xfrm>
        </p:grpSpPr>
        <p:sp>
          <p:nvSpPr>
            <p:cNvPr id="45083" name="mmprod_s2_1041"/>
            <p:cNvSpPr txBox="1">
              <a:spLocks noChangeArrowheads="1"/>
            </p:cNvSpPr>
            <p:nvPr>
              <p:custDataLst>
                <p:tags r:id="rId27"/>
              </p:custDataLst>
            </p:nvPr>
          </p:nvSpPr>
          <p:spPr bwMode="auto">
            <a:xfrm>
              <a:off x="952500" y="22240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45084" name="mmprod_s1_1021"/>
            <p:cNvSpPr txBox="1">
              <a:spLocks noChangeArrowheads="1"/>
            </p:cNvSpPr>
            <p:nvPr>
              <p:custDataLst>
                <p:tags r:id="rId28"/>
              </p:custDataLst>
            </p:nvPr>
          </p:nvSpPr>
          <p:spPr bwMode="auto">
            <a:xfrm>
              <a:off x="1270000" y="22240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a:t>
              </a:r>
              <a:r>
                <a:rPr lang="en-US" sz="2400" baseline="30000" dirty="0">
                  <a:solidFill>
                    <a:srgbClr val="FFFFFF"/>
                  </a:solidFill>
                </a:rPr>
                <a:t>4</a:t>
              </a:r>
              <a:r>
                <a:rPr lang="en-US" sz="2000" dirty="0">
                  <a:solidFill>
                    <a:srgbClr val="FFFFFF"/>
                  </a:solidFill>
                </a:rPr>
                <a:t>y</a:t>
              </a:r>
              <a:r>
                <a:rPr lang="en-US" sz="2400" baseline="30000" dirty="0">
                  <a:solidFill>
                    <a:srgbClr val="FFFFFF"/>
                  </a:solidFill>
                </a:rPr>
                <a:t>2</a:t>
              </a:r>
            </a:p>
          </p:txBody>
        </p:sp>
        <p:pic>
          <p:nvPicPr>
            <p:cNvPr id="10" name="mmprod_answer_input10355"/>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274888"/>
              <a:ext cx="205646" cy="204522"/>
            </a:xfrm>
            <a:prstGeom prst="rect">
              <a:avLst/>
            </a:prstGeom>
          </p:spPr>
        </p:pic>
      </p:grpSp>
      <p:grpSp>
        <p:nvGrpSpPr>
          <p:cNvPr id="13" name="mmprod_answer10357"/>
          <p:cNvGrpSpPr/>
          <p:nvPr>
            <p:custDataLst>
              <p:tags r:id="rId15"/>
            </p:custDataLst>
          </p:nvPr>
        </p:nvGrpSpPr>
        <p:grpSpPr>
          <a:xfrm>
            <a:off x="609600" y="2701925"/>
            <a:ext cx="5692775" cy="304800"/>
            <a:chOff x="609600" y="2701925"/>
            <a:chExt cx="5692775" cy="304800"/>
          </a:xfrm>
        </p:grpSpPr>
        <p:sp>
          <p:nvSpPr>
            <p:cNvPr id="45080" name="mmprod_s2_1042"/>
            <p:cNvSpPr txBox="1">
              <a:spLocks noChangeArrowheads="1"/>
            </p:cNvSpPr>
            <p:nvPr>
              <p:custDataLst>
                <p:tags r:id="rId24"/>
              </p:custDataLst>
            </p:nvPr>
          </p:nvSpPr>
          <p:spPr bwMode="auto">
            <a:xfrm>
              <a:off x="952500" y="27019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45081" name="mmprod_s1_1022"/>
            <p:cNvSpPr txBox="1">
              <a:spLocks noChangeArrowheads="1"/>
            </p:cNvSpPr>
            <p:nvPr>
              <p:custDataLst>
                <p:tags r:id="rId25"/>
              </p:custDataLst>
            </p:nvPr>
          </p:nvSpPr>
          <p:spPr bwMode="auto">
            <a:xfrm>
              <a:off x="1270000" y="27019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a:t>
              </a:r>
              <a:r>
                <a:rPr lang="en-US" sz="2400" baseline="30000" dirty="0">
                  <a:solidFill>
                    <a:srgbClr val="FFFFFF"/>
                  </a:solidFill>
                </a:rPr>
                <a:t>4</a:t>
              </a:r>
              <a:r>
                <a:rPr lang="en-US" sz="2000" dirty="0">
                  <a:solidFill>
                    <a:srgbClr val="FFFFFF"/>
                  </a:solidFill>
                </a:rPr>
                <a:t>y</a:t>
              </a:r>
              <a:r>
                <a:rPr lang="en-US" sz="2400" baseline="30000" dirty="0">
                  <a:solidFill>
                    <a:srgbClr val="FFFFFF"/>
                  </a:solidFill>
                </a:rPr>
                <a:t>6</a:t>
              </a:r>
            </a:p>
          </p:txBody>
        </p:sp>
        <p:pic>
          <p:nvPicPr>
            <p:cNvPr id="12" name="mmprod_answer_input10357"/>
            <p:cNvPicPr>
              <a:picLocks noChangeAspect="1"/>
            </p:cNvPicPr>
            <p:nvPr>
              <p:custDataLst>
                <p:tags r:id="rId26"/>
              </p:custDataLst>
            </p:nvPr>
          </p:nvPicPr>
          <p:blipFill>
            <a:blip r:embed="rId36" cstate="print">
              <a:extLst>
                <a:ext uri="{28A0092B-C50C-407E-A947-70E740481C1C}">
                  <a14:useLocalDpi xmlns:a14="http://schemas.microsoft.com/office/drawing/2010/main" val="0"/>
                </a:ext>
              </a:extLst>
            </a:blip>
            <a:stretch>
              <a:fillRect/>
            </a:stretch>
          </p:blipFill>
          <p:spPr>
            <a:xfrm>
              <a:off x="609600" y="2752725"/>
              <a:ext cx="205646" cy="204522"/>
            </a:xfrm>
            <a:prstGeom prst="rect">
              <a:avLst/>
            </a:prstGeom>
          </p:spPr>
        </p:pic>
      </p:grpSp>
      <p:grpSp>
        <p:nvGrpSpPr>
          <p:cNvPr id="15" name="mmprod_answer10359"/>
          <p:cNvGrpSpPr/>
          <p:nvPr>
            <p:custDataLst>
              <p:tags r:id="rId16"/>
            </p:custDataLst>
          </p:nvPr>
        </p:nvGrpSpPr>
        <p:grpSpPr>
          <a:xfrm>
            <a:off x="609600" y="3179763"/>
            <a:ext cx="5692775" cy="304800"/>
            <a:chOff x="609600" y="3179763"/>
            <a:chExt cx="5692775" cy="304800"/>
          </a:xfrm>
        </p:grpSpPr>
        <p:sp>
          <p:nvSpPr>
            <p:cNvPr id="45077" name="mmprod_s2_1043"/>
            <p:cNvSpPr txBox="1">
              <a:spLocks noChangeArrowheads="1"/>
            </p:cNvSpPr>
            <p:nvPr>
              <p:custDataLst>
                <p:tags r:id="rId21"/>
              </p:custDataLst>
            </p:nvPr>
          </p:nvSpPr>
          <p:spPr bwMode="auto">
            <a:xfrm>
              <a:off x="952500" y="31797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45078" name="mmprod_s1_1023"/>
            <p:cNvSpPr txBox="1">
              <a:spLocks noChangeArrowheads="1"/>
            </p:cNvSpPr>
            <p:nvPr>
              <p:custDataLst>
                <p:tags r:id="rId22"/>
              </p:custDataLst>
            </p:nvPr>
          </p:nvSpPr>
          <p:spPr bwMode="auto">
            <a:xfrm>
              <a:off x="1295400" y="31797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xy</a:t>
              </a:r>
              <a:r>
                <a:rPr lang="en-US" sz="2400" baseline="30000" dirty="0">
                  <a:solidFill>
                    <a:srgbClr val="FFFFFF"/>
                  </a:solidFill>
                </a:rPr>
                <a:t>8</a:t>
              </a:r>
            </a:p>
          </p:txBody>
        </p:sp>
        <p:pic>
          <p:nvPicPr>
            <p:cNvPr id="14" name="mmprod_answer_input10359"/>
            <p:cNvPicPr>
              <a:picLocks noChangeAspect="1"/>
            </p:cNvPicPr>
            <p:nvPr>
              <p:custDataLst>
                <p:tags r:id="rId23"/>
              </p:custDataLst>
            </p:nvPr>
          </p:nvPicPr>
          <p:blipFill>
            <a:blip r:embed="rId36" cstate="print">
              <a:extLst>
                <a:ext uri="{28A0092B-C50C-407E-A947-70E740481C1C}">
                  <a14:useLocalDpi xmlns:a14="http://schemas.microsoft.com/office/drawing/2010/main" val="0"/>
                </a:ext>
              </a:extLst>
            </a:blip>
            <a:stretch>
              <a:fillRect/>
            </a:stretch>
          </p:blipFill>
          <p:spPr>
            <a:xfrm>
              <a:off x="609600" y="3230563"/>
              <a:ext cx="205646" cy="204522"/>
            </a:xfrm>
            <a:prstGeom prst="rect">
              <a:avLst/>
            </a:prstGeom>
          </p:spPr>
        </p:pic>
      </p:grpSp>
      <p:grpSp>
        <p:nvGrpSpPr>
          <p:cNvPr id="17" name="mmprod_answer10361"/>
          <p:cNvGrpSpPr/>
          <p:nvPr>
            <p:custDataLst>
              <p:tags r:id="rId17"/>
            </p:custDataLst>
          </p:nvPr>
        </p:nvGrpSpPr>
        <p:grpSpPr>
          <a:xfrm>
            <a:off x="609600" y="3657600"/>
            <a:ext cx="5692775" cy="304800"/>
            <a:chOff x="609600" y="3657600"/>
            <a:chExt cx="5692775" cy="304800"/>
          </a:xfrm>
        </p:grpSpPr>
        <p:sp>
          <p:nvSpPr>
            <p:cNvPr id="45074" name="mmprod_s2_1044"/>
            <p:cNvSpPr txBox="1">
              <a:spLocks noChangeArrowheads="1"/>
            </p:cNvSpPr>
            <p:nvPr>
              <p:custDataLst>
                <p:tags r:id="rId18"/>
              </p:custDataLst>
            </p:nvPr>
          </p:nvSpPr>
          <p:spPr bwMode="auto">
            <a:xfrm>
              <a:off x="952500" y="36576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45075" name="mmprod_s1_1024"/>
            <p:cNvSpPr txBox="1">
              <a:spLocks noChangeArrowheads="1"/>
            </p:cNvSpPr>
            <p:nvPr>
              <p:custDataLst>
                <p:tags r:id="rId19"/>
              </p:custDataLst>
            </p:nvPr>
          </p:nvSpPr>
          <p:spPr bwMode="auto">
            <a:xfrm>
              <a:off x="1295400" y="36576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x</a:t>
              </a:r>
              <a:r>
                <a:rPr lang="en-US" sz="2400" baseline="30000" dirty="0">
                  <a:solidFill>
                    <a:srgbClr val="FFFFFF"/>
                  </a:solidFill>
                </a:rPr>
                <a:t>4</a:t>
              </a:r>
              <a:r>
                <a:rPr lang="en-US" sz="2000" dirty="0">
                  <a:solidFill>
                    <a:srgbClr val="FFFFFF"/>
                  </a:solidFill>
                </a:rPr>
                <a:t>y</a:t>
              </a:r>
              <a:r>
                <a:rPr lang="en-US" sz="2400" baseline="30000" dirty="0">
                  <a:solidFill>
                    <a:srgbClr val="FFFFFF"/>
                  </a:solidFill>
                </a:rPr>
                <a:t>8</a:t>
              </a:r>
            </a:p>
          </p:txBody>
        </p:sp>
        <p:pic>
          <p:nvPicPr>
            <p:cNvPr id="16" name="mmprod_answer_input10361"/>
            <p:cNvPicPr>
              <a:picLocks noChangeAspect="1"/>
            </p:cNvPicPr>
            <p:nvPr>
              <p:custDataLst>
                <p:tags r:id="rId20"/>
              </p:custDataLst>
            </p:nvPr>
          </p:nvPicPr>
          <p:blipFill>
            <a:blip r:embed="rId37" cstate="print">
              <a:extLst>
                <a:ext uri="{28A0092B-C50C-407E-A947-70E740481C1C}">
                  <a14:useLocalDpi xmlns:a14="http://schemas.microsoft.com/office/drawing/2010/main" val="0"/>
                </a:ext>
              </a:extLst>
            </a:blip>
            <a:stretch>
              <a:fillRect/>
            </a:stretch>
          </p:blipFill>
          <p:spPr>
            <a:xfrm>
              <a:off x="609600" y="3709988"/>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9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91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291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9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29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29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291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29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155" grpId="0" animBg="1" autoUpdateAnimBg="0"/>
      <p:bldP spid="1329156" grpId="0" animBg="1" autoUpdateAnimBg="0"/>
      <p:bldP spid="1329157" grpId="0" animBg="1" autoUpdateAnimBg="0"/>
      <p:bldP spid="1329158" grpId="0" animBg="1" autoUpdateAnimBg="0"/>
      <p:bldP spid="1329159" grpId="0" animBg="1" autoUpdateAnimBg="0"/>
      <p:bldP spid="1329160" grpId="0" animBg="1" autoUpdateAnimBg="0"/>
      <p:bldP spid="1329161" grpId="0" animBg="1" autoUpdateAnimBg="0"/>
      <p:bldP spid="132928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mmprod_title"/>
          <p:cNvSpPr>
            <a:spLocks noGrp="1" noChangeArrowheads="1"/>
          </p:cNvSpPr>
          <p:nvPr>
            <p:ph type="title"/>
            <p:custDataLst>
              <p:tags r:id="rId2"/>
            </p:custDataLst>
          </p:nvPr>
        </p:nvSpPr>
        <p:spPr>
          <a:xfrm>
            <a:off x="228600" y="152400"/>
            <a:ext cx="8077200" cy="304800"/>
          </a:xfrm>
        </p:spPr>
        <p:txBody>
          <a:bodyPr lIns="0" tIns="0" rIns="0" bIns="0">
            <a:noAutofit/>
          </a:bodyPr>
          <a:lstStyle/>
          <a:p>
            <a:pPr eaLnBrk="1" hangingPunct="1"/>
            <a:r>
              <a:rPr lang="en-US" sz="2000" dirty="0" smtClean="0">
                <a:solidFill>
                  <a:schemeClr val="folHlink"/>
                </a:solidFill>
              </a:rPr>
              <a:t> Exercise 7</a:t>
            </a:r>
          </a:p>
        </p:txBody>
      </p:sp>
      <p:sp>
        <p:nvSpPr>
          <p:cNvPr id="1330179"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30180"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30181"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30182"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30183"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30184"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30185"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46090" name="mmprod_Button104"/>
          <p:cNvGrpSpPr>
            <a:grpSpLocks/>
          </p:cNvGrpSpPr>
          <p:nvPr>
            <p:custDataLst>
              <p:tags r:id="rId10"/>
            </p:custDataLst>
          </p:nvPr>
        </p:nvGrpSpPr>
        <p:grpSpPr bwMode="auto">
          <a:xfrm>
            <a:off x="6306820" y="5718826"/>
            <a:ext cx="1144587" cy="407988"/>
            <a:chOff x="3973" y="3602"/>
            <a:chExt cx="721" cy="257"/>
          </a:xfrm>
        </p:grpSpPr>
        <p:sp>
          <p:nvSpPr>
            <p:cNvPr id="46112"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46113"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46091" name="mmprod_Button106"/>
          <p:cNvGrpSpPr>
            <a:grpSpLocks/>
          </p:cNvGrpSpPr>
          <p:nvPr>
            <p:custDataLst>
              <p:tags r:id="rId11"/>
            </p:custDataLst>
          </p:nvPr>
        </p:nvGrpSpPr>
        <p:grpSpPr bwMode="auto">
          <a:xfrm>
            <a:off x="7541260" y="5718826"/>
            <a:ext cx="1146175" cy="407988"/>
            <a:chOff x="4750" y="3602"/>
            <a:chExt cx="722" cy="257"/>
          </a:xfrm>
        </p:grpSpPr>
        <p:sp>
          <p:nvSpPr>
            <p:cNvPr id="46110"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46111"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46092" name="Text Box 16"/>
          <p:cNvSpPr txBox="1">
            <a:spLocks noChangeArrowheads="1"/>
          </p:cNvSpPr>
          <p:nvPr>
            <p:custDataLst>
              <p:tags r:id="rId12"/>
            </p:custDataLst>
          </p:nvPr>
        </p:nvSpPr>
        <p:spPr bwMode="auto">
          <a:xfrm>
            <a:off x="25400" y="762000"/>
            <a:ext cx="8966200" cy="1066800"/>
          </a:xfrm>
          <a:prstGeom prst="rect">
            <a:avLst/>
          </a:prstGeom>
          <a:noFill/>
          <a:ln w="12700" algn="ctr">
            <a:noFill/>
            <a:miter lim="800000"/>
            <a:headEnd/>
            <a:tailEnd/>
          </a:ln>
        </p:spPr>
        <p:txBody>
          <a:bodyPr wrap="none">
            <a:spAutoFit/>
          </a:bodyPr>
          <a:lstStyle/>
          <a:p>
            <a:pPr algn="ctr" fontAlgn="base">
              <a:spcBef>
                <a:spcPct val="0"/>
              </a:spcBef>
              <a:spcAft>
                <a:spcPct val="0"/>
              </a:spcAft>
            </a:pPr>
            <a:r>
              <a:rPr lang="en-US" sz="2000" b="1" dirty="0">
                <a:solidFill>
                  <a:srgbClr val="FFFFFF"/>
                </a:solidFill>
              </a:rPr>
              <a:t>Simplify the following expression and choose the correct answer, below:</a:t>
            </a:r>
          </a:p>
          <a:p>
            <a:pPr algn="ctr" fontAlgn="base">
              <a:spcBef>
                <a:spcPct val="0"/>
              </a:spcBef>
              <a:spcAft>
                <a:spcPct val="0"/>
              </a:spcAft>
            </a:pPr>
            <a:endParaRPr lang="en-US" sz="2000" b="1" dirty="0">
              <a:solidFill>
                <a:srgbClr val="FFFFFF"/>
              </a:solidFill>
            </a:endParaRPr>
          </a:p>
          <a:p>
            <a:pPr algn="ctr" fontAlgn="base">
              <a:spcBef>
                <a:spcPct val="0"/>
              </a:spcBef>
              <a:spcAft>
                <a:spcPct val="0"/>
              </a:spcAft>
            </a:pPr>
            <a:r>
              <a:rPr lang="en-US" sz="2400" b="1" dirty="0">
                <a:solidFill>
                  <a:srgbClr val="FFFFFF"/>
                </a:solidFill>
              </a:rPr>
              <a:t>(15xy)(3x</a:t>
            </a:r>
            <a:r>
              <a:rPr lang="en-US" sz="2400" b="1" baseline="30000" dirty="0">
                <a:solidFill>
                  <a:srgbClr val="FFFFFF"/>
                </a:solidFill>
              </a:rPr>
              <a:t>2</a:t>
            </a:r>
            <a:r>
              <a:rPr lang="en-US" sz="2400" b="1" dirty="0">
                <a:solidFill>
                  <a:srgbClr val="FFFFFF"/>
                </a:solidFill>
              </a:rPr>
              <a:t>y</a:t>
            </a:r>
            <a:r>
              <a:rPr lang="en-US" sz="2400" b="1" baseline="30000" dirty="0">
                <a:solidFill>
                  <a:srgbClr val="FFFFFF"/>
                </a:solidFill>
              </a:rPr>
              <a:t>3</a:t>
            </a:r>
            <a:r>
              <a:rPr lang="en-US" sz="2400" b="1" dirty="0">
                <a:solidFill>
                  <a:srgbClr val="FFFFFF"/>
                </a:solidFill>
              </a:rPr>
              <a:t>)</a:t>
            </a:r>
          </a:p>
        </p:txBody>
      </p:sp>
      <p:sp>
        <p:nvSpPr>
          <p:cNvPr id="1330309" name="mmprod_feedback_7004"/>
          <p:cNvSpPr>
            <a:spLocks noChangeArrowheads="1"/>
          </p:cNvSpPr>
          <p:nvPr>
            <p:custDataLst>
              <p:tags r:id="rId13"/>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1" name="mmprod_answer10374"/>
          <p:cNvGrpSpPr/>
          <p:nvPr>
            <p:custDataLst>
              <p:tags r:id="rId14"/>
            </p:custDataLst>
          </p:nvPr>
        </p:nvGrpSpPr>
        <p:grpSpPr>
          <a:xfrm>
            <a:off x="609600" y="2147888"/>
            <a:ext cx="5692775" cy="304800"/>
            <a:chOff x="609600" y="2147888"/>
            <a:chExt cx="5692775" cy="304800"/>
          </a:xfrm>
        </p:grpSpPr>
        <p:sp>
          <p:nvSpPr>
            <p:cNvPr id="46107" name="mmprod_s2_1041"/>
            <p:cNvSpPr txBox="1">
              <a:spLocks noChangeArrowheads="1"/>
            </p:cNvSpPr>
            <p:nvPr>
              <p:custDataLst>
                <p:tags r:id="rId27"/>
              </p:custDataLst>
            </p:nvPr>
          </p:nvSpPr>
          <p:spPr bwMode="auto">
            <a:xfrm>
              <a:off x="952500" y="21478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46108" name="mmprod_s1_1021"/>
            <p:cNvSpPr txBox="1">
              <a:spLocks noChangeArrowheads="1"/>
            </p:cNvSpPr>
            <p:nvPr>
              <p:custDataLst>
                <p:tags r:id="rId28"/>
              </p:custDataLst>
            </p:nvPr>
          </p:nvSpPr>
          <p:spPr bwMode="auto">
            <a:xfrm>
              <a:off x="1270000" y="21478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45x</a:t>
              </a:r>
              <a:r>
                <a:rPr lang="en-US" sz="2400" baseline="30000" dirty="0">
                  <a:solidFill>
                    <a:srgbClr val="FFFFFF"/>
                  </a:solidFill>
                </a:rPr>
                <a:t>2</a:t>
              </a:r>
              <a:r>
                <a:rPr lang="en-US" sz="2000" dirty="0">
                  <a:solidFill>
                    <a:srgbClr val="FFFFFF"/>
                  </a:solidFill>
                </a:rPr>
                <a:t>y</a:t>
              </a:r>
              <a:r>
                <a:rPr lang="en-US" sz="2400" baseline="30000" dirty="0">
                  <a:solidFill>
                    <a:srgbClr val="FFFFFF"/>
                  </a:solidFill>
                </a:rPr>
                <a:t>4</a:t>
              </a:r>
            </a:p>
          </p:txBody>
        </p:sp>
        <p:pic>
          <p:nvPicPr>
            <p:cNvPr id="10" name="mmprod_answer_input10374"/>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198688"/>
              <a:ext cx="205646" cy="204522"/>
            </a:xfrm>
            <a:prstGeom prst="rect">
              <a:avLst/>
            </a:prstGeom>
          </p:spPr>
        </p:pic>
      </p:grpSp>
      <p:grpSp>
        <p:nvGrpSpPr>
          <p:cNvPr id="13" name="mmprod_answer10376"/>
          <p:cNvGrpSpPr/>
          <p:nvPr>
            <p:custDataLst>
              <p:tags r:id="rId15"/>
            </p:custDataLst>
          </p:nvPr>
        </p:nvGrpSpPr>
        <p:grpSpPr>
          <a:xfrm>
            <a:off x="609600" y="2625725"/>
            <a:ext cx="5692775" cy="304800"/>
            <a:chOff x="609600" y="2625725"/>
            <a:chExt cx="5692775" cy="304800"/>
          </a:xfrm>
        </p:grpSpPr>
        <p:sp>
          <p:nvSpPr>
            <p:cNvPr id="46104" name="mmprod_s2_1042"/>
            <p:cNvSpPr txBox="1">
              <a:spLocks noChangeArrowheads="1"/>
            </p:cNvSpPr>
            <p:nvPr>
              <p:custDataLst>
                <p:tags r:id="rId24"/>
              </p:custDataLst>
            </p:nvPr>
          </p:nvSpPr>
          <p:spPr bwMode="auto">
            <a:xfrm>
              <a:off x="952500" y="26257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46105" name="mmprod_s1_1022"/>
            <p:cNvSpPr txBox="1">
              <a:spLocks noChangeArrowheads="1"/>
            </p:cNvSpPr>
            <p:nvPr>
              <p:custDataLst>
                <p:tags r:id="rId25"/>
              </p:custDataLst>
            </p:nvPr>
          </p:nvSpPr>
          <p:spPr bwMode="auto">
            <a:xfrm>
              <a:off x="1270000" y="26257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45x</a:t>
              </a:r>
              <a:r>
                <a:rPr lang="en-US" sz="2400" baseline="30000" dirty="0">
                  <a:solidFill>
                    <a:srgbClr val="FFFFFF"/>
                  </a:solidFill>
                </a:rPr>
                <a:t>3</a:t>
              </a:r>
              <a:r>
                <a:rPr lang="en-US" sz="2000" dirty="0">
                  <a:solidFill>
                    <a:srgbClr val="FFFFFF"/>
                  </a:solidFill>
                </a:rPr>
                <a:t>y</a:t>
              </a:r>
              <a:r>
                <a:rPr lang="en-US" sz="2400" baseline="30000" dirty="0">
                  <a:solidFill>
                    <a:srgbClr val="FFFFFF"/>
                  </a:solidFill>
                </a:rPr>
                <a:t>3</a:t>
              </a:r>
            </a:p>
          </p:txBody>
        </p:sp>
        <p:pic>
          <p:nvPicPr>
            <p:cNvPr id="12" name="mmprod_answer_input10376"/>
            <p:cNvPicPr>
              <a:picLocks noChangeAspect="1"/>
            </p:cNvPicPr>
            <p:nvPr>
              <p:custDataLst>
                <p:tags r:id="rId26"/>
              </p:custDataLst>
            </p:nvPr>
          </p:nvPicPr>
          <p:blipFill>
            <a:blip r:embed="rId36" cstate="print">
              <a:extLst>
                <a:ext uri="{28A0092B-C50C-407E-A947-70E740481C1C}">
                  <a14:useLocalDpi xmlns:a14="http://schemas.microsoft.com/office/drawing/2010/main" val="0"/>
                </a:ext>
              </a:extLst>
            </a:blip>
            <a:stretch>
              <a:fillRect/>
            </a:stretch>
          </p:blipFill>
          <p:spPr>
            <a:xfrm>
              <a:off x="609600" y="2676525"/>
              <a:ext cx="205646" cy="204522"/>
            </a:xfrm>
            <a:prstGeom prst="rect">
              <a:avLst/>
            </a:prstGeom>
          </p:spPr>
        </p:pic>
      </p:grpSp>
      <p:grpSp>
        <p:nvGrpSpPr>
          <p:cNvPr id="15" name="mmprod_answer10378"/>
          <p:cNvGrpSpPr/>
          <p:nvPr>
            <p:custDataLst>
              <p:tags r:id="rId16"/>
            </p:custDataLst>
          </p:nvPr>
        </p:nvGrpSpPr>
        <p:grpSpPr>
          <a:xfrm>
            <a:off x="609600" y="3103563"/>
            <a:ext cx="5692775" cy="304800"/>
            <a:chOff x="609600" y="3103563"/>
            <a:chExt cx="5692775" cy="304800"/>
          </a:xfrm>
        </p:grpSpPr>
        <p:sp>
          <p:nvSpPr>
            <p:cNvPr id="46101" name="mmprod_s2_1043"/>
            <p:cNvSpPr txBox="1">
              <a:spLocks noChangeArrowheads="1"/>
            </p:cNvSpPr>
            <p:nvPr>
              <p:custDataLst>
                <p:tags r:id="rId21"/>
              </p:custDataLst>
            </p:nvPr>
          </p:nvSpPr>
          <p:spPr bwMode="auto">
            <a:xfrm>
              <a:off x="952500" y="31035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46102" name="mmprod_s1_1023"/>
            <p:cNvSpPr txBox="1">
              <a:spLocks noChangeArrowheads="1"/>
            </p:cNvSpPr>
            <p:nvPr>
              <p:custDataLst>
                <p:tags r:id="rId22"/>
              </p:custDataLst>
            </p:nvPr>
          </p:nvSpPr>
          <p:spPr bwMode="auto">
            <a:xfrm>
              <a:off x="1295400" y="31035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45x</a:t>
              </a:r>
              <a:r>
                <a:rPr lang="en-US" sz="2400" baseline="30000" dirty="0">
                  <a:solidFill>
                    <a:srgbClr val="FFFFFF"/>
                  </a:solidFill>
                </a:rPr>
                <a:t>3</a:t>
              </a:r>
              <a:r>
                <a:rPr lang="en-US" sz="2000" dirty="0">
                  <a:solidFill>
                    <a:srgbClr val="FFFFFF"/>
                  </a:solidFill>
                </a:rPr>
                <a:t>y</a:t>
              </a:r>
              <a:r>
                <a:rPr lang="en-US" sz="2400" baseline="30000" dirty="0">
                  <a:solidFill>
                    <a:srgbClr val="FFFFFF"/>
                  </a:solidFill>
                </a:rPr>
                <a:t>4</a:t>
              </a:r>
            </a:p>
          </p:txBody>
        </p:sp>
        <p:pic>
          <p:nvPicPr>
            <p:cNvPr id="14" name="mmprod_answer_input10378"/>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09600" y="3155951"/>
              <a:ext cx="205646" cy="204522"/>
            </a:xfrm>
            <a:prstGeom prst="rect">
              <a:avLst/>
            </a:prstGeom>
          </p:spPr>
        </p:pic>
      </p:grpSp>
      <p:grpSp>
        <p:nvGrpSpPr>
          <p:cNvPr id="17" name="mmprod_answer10380"/>
          <p:cNvGrpSpPr/>
          <p:nvPr>
            <p:custDataLst>
              <p:tags r:id="rId17"/>
            </p:custDataLst>
          </p:nvPr>
        </p:nvGrpSpPr>
        <p:grpSpPr>
          <a:xfrm>
            <a:off x="609600" y="3581400"/>
            <a:ext cx="5692775" cy="304800"/>
            <a:chOff x="609600" y="3581400"/>
            <a:chExt cx="5692775" cy="304800"/>
          </a:xfrm>
        </p:grpSpPr>
        <p:sp>
          <p:nvSpPr>
            <p:cNvPr id="46098" name="mmprod_s2_1044"/>
            <p:cNvSpPr txBox="1">
              <a:spLocks noChangeArrowheads="1"/>
            </p:cNvSpPr>
            <p:nvPr>
              <p:custDataLst>
                <p:tags r:id="rId18"/>
              </p:custDataLst>
            </p:nvPr>
          </p:nvSpPr>
          <p:spPr bwMode="auto">
            <a:xfrm>
              <a:off x="952500" y="35814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46099" name="mmprod_s1_1024"/>
            <p:cNvSpPr txBox="1">
              <a:spLocks noChangeArrowheads="1"/>
            </p:cNvSpPr>
            <p:nvPr>
              <p:custDataLst>
                <p:tags r:id="rId19"/>
              </p:custDataLst>
            </p:nvPr>
          </p:nvSpPr>
          <p:spPr bwMode="auto">
            <a:xfrm>
              <a:off x="1295400" y="35814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18x</a:t>
              </a:r>
              <a:r>
                <a:rPr lang="en-US" sz="2400" baseline="30000" dirty="0">
                  <a:solidFill>
                    <a:srgbClr val="FFFFFF"/>
                  </a:solidFill>
                </a:rPr>
                <a:t>3</a:t>
              </a:r>
              <a:r>
                <a:rPr lang="en-US" sz="2000" dirty="0">
                  <a:solidFill>
                    <a:srgbClr val="FFFFFF"/>
                  </a:solidFill>
                </a:rPr>
                <a:t>y</a:t>
              </a:r>
              <a:r>
                <a:rPr lang="en-US" sz="2400" baseline="30000" dirty="0">
                  <a:solidFill>
                    <a:srgbClr val="FFFFFF"/>
                  </a:solidFill>
                </a:rPr>
                <a:t>4</a:t>
              </a:r>
            </a:p>
          </p:txBody>
        </p:sp>
        <p:pic>
          <p:nvPicPr>
            <p:cNvPr id="16" name="mmprod_answer_input10380"/>
            <p:cNvPicPr>
              <a:picLocks noChangeAspect="1"/>
            </p:cNvPicPr>
            <p:nvPr>
              <p:custDataLst>
                <p:tags r:id="rId20"/>
              </p:custDataLst>
            </p:nvPr>
          </p:nvPicPr>
          <p:blipFill>
            <a:blip r:embed="rId36" cstate="print">
              <a:extLst>
                <a:ext uri="{28A0092B-C50C-407E-A947-70E740481C1C}">
                  <a14:useLocalDpi xmlns:a14="http://schemas.microsoft.com/office/drawing/2010/main" val="0"/>
                </a:ext>
              </a:extLst>
            </a:blip>
            <a:stretch>
              <a:fillRect/>
            </a:stretch>
          </p:blipFill>
          <p:spPr>
            <a:xfrm>
              <a:off x="609600" y="36322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0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0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0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0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01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01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0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79" grpId="0" animBg="1" autoUpdateAnimBg="0"/>
      <p:bldP spid="1330180" grpId="0" animBg="1" autoUpdateAnimBg="0"/>
      <p:bldP spid="1330181" grpId="0" animBg="1" autoUpdateAnimBg="0"/>
      <p:bldP spid="1330182" grpId="0" animBg="1" autoUpdateAnimBg="0"/>
      <p:bldP spid="1330183" grpId="0" animBg="1" autoUpdateAnimBg="0"/>
      <p:bldP spid="1330184" grpId="0" animBg="1" autoUpdateAnimBg="0"/>
      <p:bldP spid="1330185" grpId="0" animBg="1" autoUpdateAnimBg="0"/>
      <p:bldP spid="1330309"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3"/>
            </p:custDataLst>
          </p:nvPr>
        </p:nvSpPr>
        <p:spPr/>
        <p:txBody>
          <a:bodyPr/>
          <a:lstStyle/>
          <a:p>
            <a:pPr eaLnBrk="1" hangingPunct="1"/>
            <a:r>
              <a:rPr lang="en-US" sz="1800" dirty="0" smtClean="0">
                <a:solidFill>
                  <a:srgbClr val="FFFFCC"/>
                </a:solidFill>
              </a:rPr>
              <a:t>Square Roots</a:t>
            </a:r>
          </a:p>
        </p:txBody>
      </p:sp>
      <p:sp>
        <p:nvSpPr>
          <p:cNvPr id="2052" name="Text Box 3"/>
          <p:cNvSpPr txBox="1">
            <a:spLocks noChangeArrowheads="1"/>
          </p:cNvSpPr>
          <p:nvPr>
            <p:custDataLst>
              <p:tags r:id="rId4"/>
            </p:custDataLst>
          </p:nvPr>
        </p:nvSpPr>
        <p:spPr bwMode="auto">
          <a:xfrm>
            <a:off x="533400" y="990600"/>
            <a:ext cx="8001000" cy="2282825"/>
          </a:xfrm>
          <a:prstGeom prst="rect">
            <a:avLst/>
          </a:prstGeom>
          <a:noFill/>
          <a:ln w="12700" algn="ctr">
            <a:noFill/>
            <a:miter lim="800000"/>
            <a:headEnd/>
            <a:tailEnd/>
          </a:ln>
        </p:spPr>
        <p:txBody>
          <a:bodyPr>
            <a:spAutoFit/>
          </a:bodyPr>
          <a:lstStyle/>
          <a:p>
            <a:pPr marL="63500" fontAlgn="base">
              <a:spcBef>
                <a:spcPct val="0"/>
              </a:spcBef>
              <a:spcAft>
                <a:spcPct val="0"/>
              </a:spcAft>
            </a:pPr>
            <a:r>
              <a:rPr lang="en-US" sz="2400" b="1" dirty="0">
                <a:solidFill>
                  <a:srgbClr val="FFFFFF"/>
                </a:solidFill>
              </a:rPr>
              <a:t>A </a:t>
            </a:r>
            <a:r>
              <a:rPr lang="en-US" sz="2400" b="1" dirty="0">
                <a:solidFill>
                  <a:srgbClr val="FFFFCC"/>
                </a:solidFill>
              </a:rPr>
              <a:t>square root</a:t>
            </a:r>
            <a:r>
              <a:rPr lang="en-US" sz="2400" b="1" dirty="0">
                <a:solidFill>
                  <a:srgbClr val="FFFFFF"/>
                </a:solidFill>
              </a:rPr>
              <a:t> is the factor of a number that, when squared, gives the number. </a:t>
            </a:r>
          </a:p>
          <a:p>
            <a:pPr marL="63500" fontAlgn="base">
              <a:spcBef>
                <a:spcPct val="0"/>
              </a:spcBef>
              <a:spcAft>
                <a:spcPct val="0"/>
              </a:spcAft>
            </a:pPr>
            <a:endParaRPr lang="en-US" sz="2400" b="1" dirty="0">
              <a:solidFill>
                <a:srgbClr val="FFFFFF"/>
              </a:solidFill>
            </a:endParaRPr>
          </a:p>
          <a:p>
            <a:pPr marL="63500" fontAlgn="base">
              <a:spcBef>
                <a:spcPct val="0"/>
              </a:spcBef>
              <a:spcAft>
                <a:spcPct val="0"/>
              </a:spcAft>
            </a:pPr>
            <a:r>
              <a:rPr lang="en-US" sz="2400" b="1" dirty="0">
                <a:solidFill>
                  <a:srgbClr val="FFFFCC"/>
                </a:solidFill>
              </a:rPr>
              <a:t>In this section of the class you will learn how to add, subtract, multiply and simplify terms  containing square roots.</a:t>
            </a:r>
          </a:p>
        </p:txBody>
      </p:sp>
      <p:graphicFrame>
        <p:nvGraphicFramePr>
          <p:cNvPr id="2050" name="Object 92"/>
          <p:cNvGraphicFramePr>
            <a:graphicFrameLocks noGrp="1" noChangeAspect="1"/>
          </p:cNvGraphicFramePr>
          <p:nvPr>
            <p:ph idx="1"/>
            <p:custDataLst>
              <p:tags r:id="rId5"/>
            </p:custDataLst>
          </p:nvPr>
        </p:nvGraphicFramePr>
        <p:xfrm>
          <a:off x="6935788" y="4724400"/>
          <a:ext cx="390525" cy="304800"/>
        </p:xfrm>
        <a:graphic>
          <a:graphicData uri="http://schemas.openxmlformats.org/presentationml/2006/ole">
            <mc:AlternateContent xmlns:mc="http://schemas.openxmlformats.org/markup-compatibility/2006">
              <mc:Choice xmlns:v="urn:schemas-microsoft-com:vml" Requires="v">
                <p:oleObj spid="_x0000_s2077" name="Equation" r:id="rId10" imgW="406080" imgH="317160" progId="Equation.DSMT4">
                  <p:embed/>
                </p:oleObj>
              </mc:Choice>
              <mc:Fallback>
                <p:oleObj name="Equation" r:id="rId10" imgW="406080" imgH="3171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5788" y="4724400"/>
                        <a:ext cx="3905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94"/>
          <p:cNvSpPr>
            <a:spLocks noChangeArrowheads="1"/>
          </p:cNvSpPr>
          <p:nvPr>
            <p:custDataLst>
              <p:tags r:id="rId6"/>
            </p:custDataLst>
          </p:nvPr>
        </p:nvSpPr>
        <p:spPr bwMode="auto">
          <a:xfrm>
            <a:off x="1295400" y="4524375"/>
            <a:ext cx="719138" cy="5191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sz="2800" b="1" dirty="0">
                <a:solidFill>
                  <a:srgbClr val="FFFF00"/>
                </a:solidFill>
              </a:rPr>
              <a:t>x</a:t>
            </a:r>
            <a:r>
              <a:rPr lang="en-US" sz="2800" b="1" baseline="30000" dirty="0">
                <a:solidFill>
                  <a:srgbClr val="FFFF00"/>
                </a:solidFill>
              </a:rPr>
              <a:t>1/2</a:t>
            </a:r>
          </a:p>
        </p:txBody>
      </p:sp>
      <p:sp>
        <p:nvSpPr>
          <p:cNvPr id="2054" name="Rectangle 95"/>
          <p:cNvSpPr>
            <a:spLocks noChangeArrowheads="1"/>
          </p:cNvSpPr>
          <p:nvPr>
            <p:custDataLst>
              <p:tags r:id="rId7"/>
            </p:custDataLst>
          </p:nvPr>
        </p:nvSpPr>
        <p:spPr bwMode="auto">
          <a:xfrm>
            <a:off x="3733800" y="5105400"/>
            <a:ext cx="1217613" cy="457200"/>
          </a:xfrm>
          <a:prstGeom prst="rect">
            <a:avLst/>
          </a:prstGeom>
          <a:noFill/>
          <a:ln w="12700" algn="ctr">
            <a:noFill/>
            <a:miter lim="800000"/>
            <a:headEnd/>
            <a:tailEnd/>
          </a:ln>
        </p:spPr>
        <p:txBody>
          <a:bodyPr wrap="none">
            <a:spAutoFit/>
          </a:bodyPr>
          <a:lstStyle/>
          <a:p>
            <a:pPr fontAlgn="base">
              <a:spcBef>
                <a:spcPct val="0"/>
              </a:spcBef>
              <a:spcAft>
                <a:spcPct val="0"/>
              </a:spcAft>
            </a:pPr>
            <a:r>
              <a:rPr lang="en-US" sz="2400" b="1" dirty="0">
                <a:solidFill>
                  <a:srgbClr val="FFFF00"/>
                </a:solidFill>
              </a:rPr>
              <a:t>sqrt (x)</a:t>
            </a:r>
          </a:p>
        </p:txBody>
      </p:sp>
    </p:spTree>
    <p:custDataLst>
      <p:tags r:id="rId2"/>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custDataLst>
              <p:tags r:id="rId3"/>
            </p:custDataLst>
          </p:nvPr>
        </p:nvSpPr>
        <p:spPr>
          <a:xfrm>
            <a:off x="228600" y="152400"/>
            <a:ext cx="4572000" cy="381000"/>
          </a:xfrm>
        </p:spPr>
        <p:txBody>
          <a:bodyPr/>
          <a:lstStyle/>
          <a:p>
            <a:pPr eaLnBrk="1" hangingPunct="1"/>
            <a:r>
              <a:rPr lang="en-US" sz="1800" dirty="0" smtClean="0">
                <a:solidFill>
                  <a:srgbClr val="FFFFCC"/>
                </a:solidFill>
              </a:rPr>
              <a:t>Square Roots</a:t>
            </a:r>
          </a:p>
        </p:txBody>
      </p:sp>
      <p:sp>
        <p:nvSpPr>
          <p:cNvPr id="3076" name="Text Box 3"/>
          <p:cNvSpPr txBox="1">
            <a:spLocks noChangeArrowheads="1"/>
          </p:cNvSpPr>
          <p:nvPr>
            <p:custDataLst>
              <p:tags r:id="rId4"/>
            </p:custDataLst>
          </p:nvPr>
        </p:nvSpPr>
        <p:spPr bwMode="auto">
          <a:xfrm>
            <a:off x="533400" y="609600"/>
            <a:ext cx="8001000" cy="4483100"/>
          </a:xfrm>
          <a:prstGeom prst="rect">
            <a:avLst/>
          </a:prstGeom>
          <a:noFill/>
          <a:ln w="12700" algn="ctr">
            <a:noFill/>
            <a:miter lim="800000"/>
            <a:headEnd/>
            <a:tailEnd/>
          </a:ln>
        </p:spPr>
        <p:txBody>
          <a:bodyPr>
            <a:spAutoFit/>
          </a:bodyPr>
          <a:lstStyle/>
          <a:p>
            <a:pPr marL="342900" indent="-342900" fontAlgn="base">
              <a:spcBef>
                <a:spcPct val="0"/>
              </a:spcBef>
              <a:spcAft>
                <a:spcPct val="0"/>
              </a:spcAft>
            </a:pPr>
            <a:r>
              <a:rPr lang="en-US" b="1" dirty="0">
                <a:solidFill>
                  <a:srgbClr val="FFFFFF"/>
                </a:solidFill>
              </a:rPr>
              <a:t>A </a:t>
            </a:r>
            <a:r>
              <a:rPr lang="en-US" sz="2400" b="1" dirty="0">
                <a:solidFill>
                  <a:srgbClr val="FFFFCC"/>
                </a:solidFill>
              </a:rPr>
              <a:t>square root</a:t>
            </a:r>
            <a:r>
              <a:rPr lang="en-US" b="1" dirty="0">
                <a:solidFill>
                  <a:srgbClr val="FFFFFF"/>
                </a:solidFill>
              </a:rPr>
              <a:t> is the factor of a number that, when squared, gives the number. Therefore, the sign of the square root can be plus (+) or minus (-). </a:t>
            </a:r>
          </a:p>
          <a:p>
            <a:pPr marL="342900" indent="-342900" fontAlgn="base">
              <a:spcBef>
                <a:spcPct val="0"/>
              </a:spcBef>
              <a:spcAft>
                <a:spcPct val="0"/>
              </a:spcAft>
            </a:pPr>
            <a:endParaRPr lang="en-US" b="1" dirty="0">
              <a:solidFill>
                <a:srgbClr val="FFFFFF"/>
              </a:solidFill>
            </a:endParaRPr>
          </a:p>
          <a:p>
            <a:pPr marL="342900" indent="-342900" fontAlgn="base">
              <a:spcBef>
                <a:spcPct val="0"/>
              </a:spcBef>
              <a:spcAft>
                <a:spcPct val="0"/>
              </a:spcAft>
            </a:pPr>
            <a:r>
              <a:rPr lang="en-US" b="1" dirty="0">
                <a:solidFill>
                  <a:srgbClr val="FFFFFF"/>
                </a:solidFill>
              </a:rPr>
              <a:t>Note! A negative number cannot have a square root. </a:t>
            </a:r>
          </a:p>
          <a:p>
            <a:pPr marL="342900" indent="-342900" fontAlgn="base">
              <a:spcBef>
                <a:spcPct val="0"/>
              </a:spcBef>
              <a:spcAft>
                <a:spcPct val="0"/>
              </a:spcAft>
            </a:pPr>
            <a:endParaRPr lang="en-US" b="1" dirty="0">
              <a:solidFill>
                <a:srgbClr val="FFFFFF"/>
              </a:solidFill>
            </a:endParaRPr>
          </a:p>
          <a:p>
            <a:pPr marL="342900" indent="-342900" fontAlgn="base">
              <a:spcBef>
                <a:spcPct val="0"/>
              </a:spcBef>
              <a:spcAft>
                <a:spcPct val="0"/>
              </a:spcAft>
            </a:pPr>
            <a:r>
              <a:rPr lang="en-US" b="1" dirty="0">
                <a:solidFill>
                  <a:srgbClr val="FFFFFF"/>
                </a:solidFill>
              </a:rPr>
              <a:t>The square root symbol can be represented in different forms, such as: </a:t>
            </a:r>
          </a:p>
          <a:p>
            <a:pPr marL="342900" indent="-342900" fontAlgn="base">
              <a:spcBef>
                <a:spcPct val="0"/>
              </a:spcBef>
              <a:spcAft>
                <a:spcPct val="0"/>
              </a:spcAft>
            </a:pPr>
            <a:endParaRPr lang="en-US" b="1" dirty="0">
              <a:solidFill>
                <a:srgbClr val="FFFFFF"/>
              </a:solidFill>
            </a:endParaRPr>
          </a:p>
          <a:p>
            <a:pPr marL="342900" indent="-342900" fontAlgn="base">
              <a:spcBef>
                <a:spcPct val="0"/>
              </a:spcBef>
              <a:spcAft>
                <a:spcPct val="0"/>
              </a:spcAft>
            </a:pPr>
            <a:endParaRPr lang="en-US" b="1" dirty="0">
              <a:solidFill>
                <a:srgbClr val="FFFFFF"/>
              </a:solidFill>
            </a:endParaRPr>
          </a:p>
          <a:p>
            <a:pPr marL="342900" indent="-342900" fontAlgn="base">
              <a:spcBef>
                <a:spcPct val="0"/>
              </a:spcBef>
              <a:spcAft>
                <a:spcPct val="0"/>
              </a:spcAft>
            </a:pPr>
            <a:r>
              <a:rPr lang="en-US" sz="2400" b="1" dirty="0">
                <a:solidFill>
                  <a:srgbClr val="FFFFFF"/>
                </a:solidFill>
              </a:rPr>
              <a:t>x</a:t>
            </a:r>
            <a:r>
              <a:rPr lang="en-US" sz="2400" b="1" baseline="30000" dirty="0">
                <a:solidFill>
                  <a:srgbClr val="FFFFFF"/>
                </a:solidFill>
              </a:rPr>
              <a:t>1/2</a:t>
            </a:r>
            <a:r>
              <a:rPr lang="en-US" b="1" dirty="0">
                <a:solidFill>
                  <a:srgbClr val="FFFFFF"/>
                </a:solidFill>
              </a:rPr>
              <a:t> 		Exponential form</a:t>
            </a:r>
          </a:p>
          <a:p>
            <a:pPr marL="342900" indent="-342900" fontAlgn="base">
              <a:spcBef>
                <a:spcPct val="0"/>
              </a:spcBef>
              <a:spcAft>
                <a:spcPct val="0"/>
              </a:spcAft>
            </a:pPr>
            <a:endParaRPr lang="en-US" b="1" dirty="0">
              <a:solidFill>
                <a:srgbClr val="FFFFFF"/>
              </a:solidFill>
            </a:endParaRPr>
          </a:p>
          <a:p>
            <a:pPr marL="342900" indent="-342900" fontAlgn="base">
              <a:spcBef>
                <a:spcPct val="0"/>
              </a:spcBef>
              <a:spcAft>
                <a:spcPct val="0"/>
              </a:spcAft>
            </a:pPr>
            <a:r>
              <a:rPr lang="en-US" sz="2400" b="1" dirty="0">
                <a:solidFill>
                  <a:srgbClr val="FFFFFF"/>
                </a:solidFill>
              </a:rPr>
              <a:t>sqrt (x)</a:t>
            </a:r>
            <a:r>
              <a:rPr lang="en-US" b="1" dirty="0">
                <a:solidFill>
                  <a:srgbClr val="FFFFFF"/>
                </a:solidFill>
              </a:rPr>
              <a:t> 	Text form</a:t>
            </a:r>
          </a:p>
          <a:p>
            <a:pPr marL="342900" indent="-342900" fontAlgn="base">
              <a:spcBef>
                <a:spcPct val="0"/>
              </a:spcBef>
              <a:spcAft>
                <a:spcPct val="0"/>
              </a:spcAft>
            </a:pPr>
            <a:endParaRPr lang="en-US" b="1" dirty="0">
              <a:solidFill>
                <a:srgbClr val="FFFFFF"/>
              </a:solidFill>
            </a:endParaRPr>
          </a:p>
          <a:p>
            <a:pPr marL="342900" indent="-342900" fontAlgn="base">
              <a:spcBef>
                <a:spcPct val="0"/>
              </a:spcBef>
              <a:spcAft>
                <a:spcPct val="0"/>
              </a:spcAft>
            </a:pPr>
            <a:r>
              <a:rPr lang="en-US" b="1" dirty="0">
                <a:solidFill>
                  <a:srgbClr val="FFFFFF"/>
                </a:solidFill>
              </a:rPr>
              <a:t>			Symbol form</a:t>
            </a:r>
          </a:p>
          <a:p>
            <a:pPr marL="342900" indent="-342900" fontAlgn="base">
              <a:spcBef>
                <a:spcPct val="0"/>
              </a:spcBef>
              <a:spcAft>
                <a:spcPct val="0"/>
              </a:spcAft>
            </a:pPr>
            <a:endParaRPr lang="en-US" b="1" dirty="0">
              <a:solidFill>
                <a:srgbClr val="FFFFFF"/>
              </a:solidFill>
            </a:endParaRPr>
          </a:p>
        </p:txBody>
      </p:sp>
      <p:graphicFrame>
        <p:nvGraphicFramePr>
          <p:cNvPr id="1357828" name="Group 4"/>
          <p:cNvGraphicFramePr>
            <a:graphicFrameLocks noGrp="1"/>
          </p:cNvGraphicFramePr>
          <p:nvPr>
            <p:ph sz="half" idx="2"/>
            <p:custDataLst>
              <p:tags r:id="rId5"/>
            </p:custDataLst>
          </p:nvPr>
        </p:nvGraphicFramePr>
        <p:xfrm>
          <a:off x="533400" y="5156200"/>
          <a:ext cx="8077200" cy="788035"/>
        </p:xfrm>
        <a:graphic>
          <a:graphicData uri="http://schemas.openxmlformats.org/drawingml/2006/table">
            <a:tbl>
              <a:tblPr/>
              <a:tblGrid>
                <a:gridCol w="2590800"/>
                <a:gridCol w="2819400"/>
                <a:gridCol w="2667000"/>
              </a:tblGrid>
              <a:tr h="3476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 of </a:t>
                      </a:r>
                      <a:r>
                        <a:rPr kumimoji="0" lang="en-US" sz="1800" b="1" i="0" u="none" strike="noStrike" cap="none" normalizeH="0" baseline="0" dirty="0" smtClean="0">
                          <a:ln>
                            <a:noFill/>
                          </a:ln>
                          <a:solidFill>
                            <a:srgbClr val="FFFFCC"/>
                          </a:solidFill>
                          <a:effectLst/>
                          <a:latin typeface="Arial" charset="0"/>
                        </a:rPr>
                        <a:t>Square Roots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FFCC"/>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9</a:t>
                      </a:r>
                      <a:r>
                        <a:rPr kumimoji="0" lang="en-US" sz="2000" b="1" i="0" u="none" strike="noStrike" cap="none" normalizeH="0" baseline="30000" dirty="0" smtClean="0">
                          <a:ln>
                            <a:noFill/>
                          </a:ln>
                          <a:solidFill>
                            <a:schemeClr val="bg1"/>
                          </a:solidFill>
                          <a:effectLst/>
                          <a:latin typeface="Arial" charset="0"/>
                        </a:rPr>
                        <a:t>1/2 </a:t>
                      </a:r>
                      <a:r>
                        <a:rPr kumimoji="0" lang="en-US" sz="1800" b="1" i="0" u="none" strike="noStrike" cap="none" normalizeH="0" baseline="0" dirty="0" smtClean="0">
                          <a:ln>
                            <a:noFill/>
                          </a:ln>
                          <a:solidFill>
                            <a:schemeClr val="bg1"/>
                          </a:solidFill>
                          <a:effectLst/>
                          <a:latin typeface="Arial" charset="0"/>
                        </a:rPr>
                        <a:t>= +/- 3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100</a:t>
                      </a:r>
                      <a:r>
                        <a:rPr kumimoji="0" lang="en-US" sz="2000" b="1" i="0" u="none" strike="noStrike" cap="none" normalizeH="0" baseline="30000" dirty="0" smtClean="0">
                          <a:ln>
                            <a:noFill/>
                          </a:ln>
                          <a:solidFill>
                            <a:schemeClr val="bg1"/>
                          </a:solidFill>
                          <a:effectLst/>
                          <a:latin typeface="Arial" charset="0"/>
                        </a:rPr>
                        <a:t>1/2</a:t>
                      </a:r>
                      <a:r>
                        <a:rPr kumimoji="0" lang="en-US" sz="1800" b="1" i="0" u="none" strike="noStrike" cap="none" normalizeH="0" baseline="0" dirty="0" smtClean="0">
                          <a:ln>
                            <a:noFill/>
                          </a:ln>
                          <a:solidFill>
                            <a:schemeClr val="bg1"/>
                          </a:solidFill>
                          <a:effectLst/>
                          <a:latin typeface="Arial" charset="0"/>
                        </a:rPr>
                        <a:t> = +/- 10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36</a:t>
                      </a:r>
                      <a:r>
                        <a:rPr kumimoji="0" lang="en-US" sz="2000" b="1" i="0" u="none" strike="noStrike" cap="none" normalizeH="0" baseline="30000" dirty="0" smtClean="0">
                          <a:ln>
                            <a:noFill/>
                          </a:ln>
                          <a:solidFill>
                            <a:schemeClr val="bg1"/>
                          </a:solidFill>
                          <a:effectLst/>
                          <a:latin typeface="Arial" charset="0"/>
                        </a:rPr>
                        <a:t>1/2</a:t>
                      </a:r>
                      <a:r>
                        <a:rPr kumimoji="0" lang="en-US" sz="1800" b="1" i="0" u="none" strike="noStrike" cap="none" normalizeH="0" baseline="0" dirty="0" smtClean="0">
                          <a:ln>
                            <a:noFill/>
                          </a:ln>
                          <a:solidFill>
                            <a:schemeClr val="bg1"/>
                          </a:solidFill>
                          <a:effectLst/>
                          <a:latin typeface="Arial" charset="0"/>
                        </a:rPr>
                        <a:t> = +/- 6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090" name="Line 17"/>
          <p:cNvSpPr>
            <a:spLocks noChangeShapeType="1"/>
          </p:cNvSpPr>
          <p:nvPr>
            <p:custDataLst>
              <p:tags r:id="rId6"/>
            </p:custDataLst>
          </p:nvPr>
        </p:nvSpPr>
        <p:spPr bwMode="auto">
          <a:xfrm>
            <a:off x="1295400" y="3429000"/>
            <a:ext cx="990600" cy="0"/>
          </a:xfrm>
          <a:prstGeom prst="line">
            <a:avLst/>
          </a:prstGeom>
          <a:noFill/>
          <a:ln w="28575">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3091" name="Line 18"/>
          <p:cNvSpPr>
            <a:spLocks noChangeShapeType="1"/>
          </p:cNvSpPr>
          <p:nvPr>
            <p:custDataLst>
              <p:tags r:id="rId7"/>
            </p:custDataLst>
          </p:nvPr>
        </p:nvSpPr>
        <p:spPr bwMode="auto">
          <a:xfrm>
            <a:off x="1752600" y="4114800"/>
            <a:ext cx="609600" cy="0"/>
          </a:xfrm>
          <a:prstGeom prst="line">
            <a:avLst/>
          </a:prstGeom>
          <a:noFill/>
          <a:ln w="28575">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3092" name="Line 19"/>
          <p:cNvSpPr>
            <a:spLocks noChangeShapeType="1"/>
          </p:cNvSpPr>
          <p:nvPr>
            <p:custDataLst>
              <p:tags r:id="rId8"/>
            </p:custDataLst>
          </p:nvPr>
        </p:nvSpPr>
        <p:spPr bwMode="auto">
          <a:xfrm>
            <a:off x="1295400" y="4648200"/>
            <a:ext cx="990600" cy="0"/>
          </a:xfrm>
          <a:prstGeom prst="line">
            <a:avLst/>
          </a:prstGeom>
          <a:noFill/>
          <a:ln w="28575">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graphicFrame>
        <p:nvGraphicFramePr>
          <p:cNvPr id="3074" name="Object 21"/>
          <p:cNvGraphicFramePr>
            <a:graphicFrameLocks noGrp="1" noChangeAspect="1"/>
          </p:cNvGraphicFramePr>
          <p:nvPr>
            <p:ph idx="1"/>
            <p:custDataLst>
              <p:tags r:id="rId9"/>
            </p:custDataLst>
          </p:nvPr>
        </p:nvGraphicFramePr>
        <p:xfrm>
          <a:off x="685800" y="4495800"/>
          <a:ext cx="393700" cy="304800"/>
        </p:xfrm>
        <a:graphic>
          <a:graphicData uri="http://schemas.openxmlformats.org/presentationml/2006/ole">
            <mc:AlternateContent xmlns:mc="http://schemas.openxmlformats.org/markup-compatibility/2006">
              <mc:Choice xmlns:v="urn:schemas-microsoft-com:vml" Requires="v">
                <p:oleObj spid="_x0000_s3101" name="Equation" r:id="rId12" imgW="393480" imgH="304560" progId="Equation.DSMT4">
                  <p:embed/>
                </p:oleObj>
              </mc:Choice>
              <mc:Fallback>
                <p:oleObj name="Equation" r:id="rId12" imgW="393480" imgH="30456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4495800"/>
                        <a:ext cx="3937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custDataLst>
              <p:tags r:id="rId2"/>
            </p:custDataLst>
          </p:nvPr>
        </p:nvSpPr>
        <p:spPr>
          <a:xfrm>
            <a:off x="228600" y="152400"/>
            <a:ext cx="6019800" cy="381000"/>
          </a:xfrm>
        </p:spPr>
        <p:txBody>
          <a:bodyPr/>
          <a:lstStyle/>
          <a:p>
            <a:pPr eaLnBrk="1" hangingPunct="1"/>
            <a:r>
              <a:rPr lang="en-US" sz="1800" dirty="0" smtClean="0">
                <a:solidFill>
                  <a:srgbClr val="FFFFCC"/>
                </a:solidFill>
              </a:rPr>
              <a:t>Square Roots-- Product of Square Roots Theorem</a:t>
            </a:r>
          </a:p>
        </p:txBody>
      </p:sp>
      <p:sp>
        <p:nvSpPr>
          <p:cNvPr id="47107" name="Text Box 3"/>
          <p:cNvSpPr txBox="1">
            <a:spLocks noChangeArrowheads="1"/>
          </p:cNvSpPr>
          <p:nvPr>
            <p:custDataLst>
              <p:tags r:id="rId3"/>
            </p:custDataLst>
          </p:nvPr>
        </p:nvSpPr>
        <p:spPr bwMode="auto">
          <a:xfrm>
            <a:off x="533400" y="990600"/>
            <a:ext cx="8001000" cy="4756150"/>
          </a:xfrm>
          <a:prstGeom prst="rect">
            <a:avLst/>
          </a:prstGeom>
          <a:noFill/>
          <a:ln w="12700" algn="ctr">
            <a:noFill/>
            <a:miter lim="800000"/>
            <a:headEnd/>
            <a:tailEnd/>
          </a:ln>
        </p:spPr>
        <p:txBody>
          <a:bodyPr>
            <a:spAutoFit/>
          </a:bodyPr>
          <a:lstStyle/>
          <a:p>
            <a:pPr marL="342900" indent="-342900" fontAlgn="base">
              <a:spcBef>
                <a:spcPct val="0"/>
              </a:spcBef>
              <a:spcAft>
                <a:spcPct val="0"/>
              </a:spcAft>
            </a:pPr>
            <a:r>
              <a:rPr lang="en-US" sz="2000" b="1" dirty="0">
                <a:solidFill>
                  <a:srgbClr val="FFFFFF"/>
                </a:solidFill>
              </a:rPr>
              <a:t>If </a:t>
            </a:r>
            <a:r>
              <a:rPr lang="en-US" sz="2000" b="1" dirty="0">
                <a:solidFill>
                  <a:srgbClr val="FFFFCC"/>
                </a:solidFill>
              </a:rPr>
              <a:t>m</a:t>
            </a:r>
            <a:r>
              <a:rPr lang="en-US" sz="2000" b="1" dirty="0">
                <a:solidFill>
                  <a:srgbClr val="FFFFFF"/>
                </a:solidFill>
              </a:rPr>
              <a:t> and </a:t>
            </a:r>
            <a:r>
              <a:rPr lang="en-US" sz="2000" b="1" dirty="0">
                <a:solidFill>
                  <a:srgbClr val="FFFFCC"/>
                </a:solidFill>
              </a:rPr>
              <a:t>n</a:t>
            </a:r>
            <a:r>
              <a:rPr lang="en-US" sz="2000" b="1" dirty="0">
                <a:solidFill>
                  <a:srgbClr val="FFFFFF"/>
                </a:solidFill>
              </a:rPr>
              <a:t> are real numbers and positive, then </a:t>
            </a:r>
            <a:r>
              <a:rPr lang="en-US" sz="2000" b="1" dirty="0">
                <a:solidFill>
                  <a:srgbClr val="FFFFCC"/>
                </a:solidFill>
              </a:rPr>
              <a:t>m</a:t>
            </a:r>
            <a:r>
              <a:rPr lang="en-US" sz="2000" b="1" baseline="30000" dirty="0">
                <a:solidFill>
                  <a:srgbClr val="FFFFCC"/>
                </a:solidFill>
              </a:rPr>
              <a:t>1/2</a:t>
            </a:r>
            <a:r>
              <a:rPr lang="en-US" sz="2000" b="1" dirty="0">
                <a:solidFill>
                  <a:srgbClr val="FFFFFF"/>
                </a:solidFill>
              </a:rPr>
              <a:t> * </a:t>
            </a:r>
            <a:r>
              <a:rPr lang="en-US" sz="2000" b="1" dirty="0">
                <a:solidFill>
                  <a:srgbClr val="FFFFCC"/>
                </a:solidFill>
              </a:rPr>
              <a:t>n</a:t>
            </a:r>
            <a:r>
              <a:rPr lang="en-US" sz="2000" b="1" baseline="30000" dirty="0">
                <a:solidFill>
                  <a:srgbClr val="FFFFCC"/>
                </a:solidFill>
              </a:rPr>
              <a:t>1/2 </a:t>
            </a:r>
            <a:r>
              <a:rPr lang="en-US" sz="2000" b="1" dirty="0">
                <a:solidFill>
                  <a:srgbClr val="FFFFFF"/>
                </a:solidFill>
              </a:rPr>
              <a:t>= (</a:t>
            </a:r>
            <a:r>
              <a:rPr lang="en-US" sz="2000" b="1" dirty="0">
                <a:solidFill>
                  <a:srgbClr val="FFFFCC"/>
                </a:solidFill>
              </a:rPr>
              <a:t>mn)</a:t>
            </a:r>
            <a:r>
              <a:rPr lang="en-US" sz="2000" b="1" baseline="30000" dirty="0">
                <a:solidFill>
                  <a:srgbClr val="FFFFCC"/>
                </a:solidFill>
              </a:rPr>
              <a:t>1/2</a:t>
            </a:r>
            <a:r>
              <a:rPr lang="en-US" sz="2000" b="1" baseline="30000" dirty="0">
                <a:solidFill>
                  <a:srgbClr val="FFFFFF"/>
                </a:solidFill>
              </a:rPr>
              <a:t> </a:t>
            </a:r>
          </a:p>
          <a:p>
            <a:pPr marL="342900" indent="-342900" fontAlgn="base">
              <a:spcBef>
                <a:spcPct val="0"/>
              </a:spcBef>
              <a:spcAft>
                <a:spcPct val="0"/>
              </a:spcAft>
            </a:pPr>
            <a:endParaRPr lang="en-US" sz="2000" b="1" baseline="30000" dirty="0">
              <a:solidFill>
                <a:srgbClr val="FFFFCC"/>
              </a:solidFill>
            </a:endParaRPr>
          </a:p>
          <a:p>
            <a:pPr marL="342900" indent="-342900" fontAlgn="base">
              <a:spcBef>
                <a:spcPct val="0"/>
              </a:spcBef>
              <a:spcAft>
                <a:spcPct val="0"/>
              </a:spcAft>
            </a:pPr>
            <a:r>
              <a:rPr lang="en-US" sz="2000" b="1" dirty="0">
                <a:solidFill>
                  <a:srgbClr val="FFFFFF"/>
                </a:solidFill>
              </a:rPr>
              <a:t>This theorem can be used to simply square roots,  </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Example: </a:t>
            </a:r>
          </a:p>
          <a:p>
            <a:pPr marL="342900" indent="-342900" fontAlgn="base">
              <a:spcBef>
                <a:spcPct val="0"/>
              </a:spcBef>
              <a:spcAft>
                <a:spcPct val="0"/>
              </a:spcAft>
            </a:pPr>
            <a:r>
              <a:rPr lang="en-US" sz="2000" b="1" dirty="0">
                <a:solidFill>
                  <a:srgbClr val="FFFFFF"/>
                </a:solidFill>
              </a:rPr>
              <a:t>To simplify (50)</a:t>
            </a:r>
            <a:r>
              <a:rPr lang="en-US" sz="2000" b="1" baseline="30000" dirty="0">
                <a:solidFill>
                  <a:srgbClr val="FFFFFF"/>
                </a:solidFill>
              </a:rPr>
              <a:t>1/2</a:t>
            </a:r>
            <a:r>
              <a:rPr lang="en-US" sz="2000" b="1" dirty="0">
                <a:solidFill>
                  <a:srgbClr val="FFFFFF"/>
                </a:solidFill>
              </a:rPr>
              <a:t> , write 50 as a product of prime factors, (50)</a:t>
            </a:r>
            <a:r>
              <a:rPr lang="en-US" sz="2000" b="1" baseline="30000" dirty="0">
                <a:solidFill>
                  <a:srgbClr val="FFFFFF"/>
                </a:solidFill>
              </a:rPr>
              <a:t>1/2</a:t>
            </a:r>
            <a:r>
              <a:rPr lang="en-US" sz="2000" b="1" dirty="0">
                <a:solidFill>
                  <a:srgbClr val="FFFFFF"/>
                </a:solidFill>
              </a:rPr>
              <a:t> = ( 5 * 5 * 2 )</a:t>
            </a:r>
            <a:r>
              <a:rPr lang="en-US" sz="2000" b="1" baseline="30000" dirty="0">
                <a:solidFill>
                  <a:srgbClr val="FFFFFF"/>
                </a:solidFill>
              </a:rPr>
              <a:t>1/2,</a:t>
            </a:r>
            <a:r>
              <a:rPr lang="en-US" sz="2000" b="1" dirty="0">
                <a:solidFill>
                  <a:srgbClr val="FFFFFF"/>
                </a:solidFill>
              </a:rPr>
              <a:t> then,</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Using the Product of Square Roots Theorem, </a:t>
            </a:r>
          </a:p>
          <a:p>
            <a:pPr marL="342900" indent="-342900" fontAlgn="base">
              <a:spcBef>
                <a:spcPct val="0"/>
              </a:spcBef>
              <a:spcAft>
                <a:spcPct val="0"/>
              </a:spcAft>
            </a:pPr>
            <a:r>
              <a:rPr lang="en-US" sz="2000" b="1" dirty="0">
                <a:solidFill>
                  <a:srgbClr val="FFFFFF"/>
                </a:solidFill>
              </a:rPr>
              <a:t>( 5 * 5 * 2 )</a:t>
            </a:r>
            <a:r>
              <a:rPr lang="en-US" sz="2000" b="1" baseline="30000" dirty="0">
                <a:solidFill>
                  <a:srgbClr val="FFFFFF"/>
                </a:solidFill>
              </a:rPr>
              <a:t>1/2</a:t>
            </a:r>
            <a:r>
              <a:rPr lang="en-US" sz="2000" b="1" dirty="0">
                <a:solidFill>
                  <a:srgbClr val="FFFFFF"/>
                </a:solidFill>
              </a:rPr>
              <a:t> = 5</a:t>
            </a:r>
            <a:r>
              <a:rPr lang="en-US" sz="2000" b="1" baseline="30000" dirty="0">
                <a:solidFill>
                  <a:srgbClr val="FFFFFF"/>
                </a:solidFill>
              </a:rPr>
              <a:t>1/2</a:t>
            </a:r>
            <a:r>
              <a:rPr lang="en-US" sz="2000" b="1" dirty="0">
                <a:solidFill>
                  <a:srgbClr val="FFFFFF"/>
                </a:solidFill>
              </a:rPr>
              <a:t> * 5</a:t>
            </a:r>
            <a:r>
              <a:rPr lang="en-US" sz="2000" b="1" baseline="30000" dirty="0">
                <a:solidFill>
                  <a:srgbClr val="FFFFFF"/>
                </a:solidFill>
              </a:rPr>
              <a:t>1/2</a:t>
            </a:r>
            <a:r>
              <a:rPr lang="en-US" sz="2000" b="1" dirty="0">
                <a:solidFill>
                  <a:srgbClr val="FFFFFF"/>
                </a:solidFill>
              </a:rPr>
              <a:t> * 2</a:t>
            </a:r>
            <a:r>
              <a:rPr lang="en-US" sz="2000" b="1" baseline="30000" dirty="0">
                <a:solidFill>
                  <a:srgbClr val="FFFFFF"/>
                </a:solidFill>
              </a:rPr>
              <a:t>1/2</a:t>
            </a:r>
            <a:r>
              <a:rPr lang="en-US" sz="2000" b="1" dirty="0">
                <a:solidFill>
                  <a:srgbClr val="FFFFFF"/>
                </a:solidFill>
              </a:rPr>
              <a:t> </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and  because</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 5</a:t>
            </a:r>
            <a:r>
              <a:rPr lang="en-US" sz="2000" b="1" baseline="30000" dirty="0">
                <a:solidFill>
                  <a:srgbClr val="FFFFFF"/>
                </a:solidFill>
              </a:rPr>
              <a:t>1/2</a:t>
            </a:r>
            <a:r>
              <a:rPr lang="en-US" sz="2000" b="1" dirty="0">
                <a:solidFill>
                  <a:srgbClr val="FFFFFF"/>
                </a:solidFill>
              </a:rPr>
              <a:t> * 5</a:t>
            </a:r>
            <a:r>
              <a:rPr lang="en-US" sz="2000" b="1" baseline="30000" dirty="0">
                <a:solidFill>
                  <a:srgbClr val="FFFFFF"/>
                </a:solidFill>
              </a:rPr>
              <a:t>1/2</a:t>
            </a:r>
            <a:r>
              <a:rPr lang="en-US" sz="2000" b="1" dirty="0">
                <a:solidFill>
                  <a:srgbClr val="FFFFFF"/>
                </a:solidFill>
              </a:rPr>
              <a:t> = 5,  </a:t>
            </a:r>
          </a:p>
          <a:p>
            <a:pPr marL="342900" indent="-342900" fontAlgn="base">
              <a:spcBef>
                <a:spcPct val="0"/>
              </a:spcBef>
              <a:spcAft>
                <a:spcPct val="0"/>
              </a:spcAft>
            </a:pPr>
            <a:endParaRPr lang="en-US" sz="2000" b="1" baseline="30000" dirty="0">
              <a:solidFill>
                <a:srgbClr val="FFFFCC"/>
              </a:solidFill>
            </a:endParaRPr>
          </a:p>
          <a:p>
            <a:pPr marL="342900" indent="-342900" fontAlgn="base">
              <a:spcBef>
                <a:spcPct val="0"/>
              </a:spcBef>
              <a:spcAft>
                <a:spcPct val="0"/>
              </a:spcAft>
            </a:pPr>
            <a:r>
              <a:rPr lang="en-US" sz="2000" b="1" dirty="0">
                <a:solidFill>
                  <a:srgbClr val="FFFFFF"/>
                </a:solidFill>
              </a:rPr>
              <a:t>(50)</a:t>
            </a:r>
            <a:r>
              <a:rPr lang="en-US" sz="2000" b="1" baseline="30000" dirty="0">
                <a:solidFill>
                  <a:srgbClr val="FFFFFF"/>
                </a:solidFill>
              </a:rPr>
              <a:t>1/2</a:t>
            </a:r>
            <a:r>
              <a:rPr lang="en-US" sz="2000" b="1" dirty="0">
                <a:solidFill>
                  <a:srgbClr val="FFFFFF"/>
                </a:solidFill>
              </a:rPr>
              <a:t> = 5 ( 2 )</a:t>
            </a:r>
            <a:r>
              <a:rPr lang="en-US" sz="2000" b="1" baseline="30000" dirty="0">
                <a:solidFill>
                  <a:srgbClr val="FFFFFF"/>
                </a:solidFill>
              </a:rPr>
              <a:t>1/2</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custDataLst>
              <p:tags r:id="rId2"/>
            </p:custDataLst>
          </p:nvPr>
        </p:nvSpPr>
        <p:spPr>
          <a:xfrm>
            <a:off x="228600" y="152400"/>
            <a:ext cx="6019800" cy="381000"/>
          </a:xfrm>
        </p:spPr>
        <p:txBody>
          <a:bodyPr/>
          <a:lstStyle/>
          <a:p>
            <a:pPr eaLnBrk="1" hangingPunct="1"/>
            <a:r>
              <a:rPr lang="en-US" sz="1800" dirty="0" smtClean="0">
                <a:solidFill>
                  <a:srgbClr val="FFFFCC"/>
                </a:solidFill>
              </a:rPr>
              <a:t>Square Roots– Addition and Subtraction</a:t>
            </a:r>
          </a:p>
        </p:txBody>
      </p:sp>
      <p:sp>
        <p:nvSpPr>
          <p:cNvPr id="48131" name="Text Box 3"/>
          <p:cNvSpPr txBox="1">
            <a:spLocks noChangeArrowheads="1"/>
          </p:cNvSpPr>
          <p:nvPr>
            <p:custDataLst>
              <p:tags r:id="rId3"/>
            </p:custDataLst>
          </p:nvPr>
        </p:nvSpPr>
        <p:spPr bwMode="auto">
          <a:xfrm>
            <a:off x="533400" y="990600"/>
            <a:ext cx="8001000" cy="25304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Addition and Subtraction of square roots can be done by combining like terms just as can be done  with algebraic expressions. </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Square roots have like terms when the index and radicand are the same for the terms considered. </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CC"/>
                </a:solidFill>
              </a:rPr>
              <a:t>A reminder: in the term x</a:t>
            </a:r>
            <a:r>
              <a:rPr lang="en-US" sz="2000" b="1" baseline="30000" dirty="0">
                <a:solidFill>
                  <a:srgbClr val="FFFFCC"/>
                </a:solidFill>
              </a:rPr>
              <a:t>1/2</a:t>
            </a:r>
            <a:r>
              <a:rPr lang="en-US" sz="2000" b="1" dirty="0">
                <a:solidFill>
                  <a:srgbClr val="FFFFCC"/>
                </a:solidFill>
              </a:rPr>
              <a:t>, x is the index and 2 is the radicand</a:t>
            </a:r>
            <a:r>
              <a:rPr lang="en-US" sz="2000" b="1" dirty="0">
                <a:solidFill>
                  <a:srgbClr val="FFFFFF"/>
                </a:solidFill>
              </a:rPr>
              <a:t> </a:t>
            </a:r>
          </a:p>
        </p:txBody>
      </p:sp>
      <p:graphicFrame>
        <p:nvGraphicFramePr>
          <p:cNvPr id="1288212" name="Group 20"/>
          <p:cNvGraphicFramePr>
            <a:graphicFrameLocks noGrp="1"/>
          </p:cNvGraphicFramePr>
          <p:nvPr>
            <p:ph sz="half" idx="2"/>
            <p:custDataLst>
              <p:tags r:id="rId4"/>
            </p:custDataLst>
            <p:extLst>
              <p:ext uri="{D42A27DB-BD31-4B8C-83A1-F6EECF244321}">
                <p14:modId xmlns:p14="http://schemas.microsoft.com/office/powerpoint/2010/main" val="1834950216"/>
              </p:ext>
            </p:extLst>
          </p:nvPr>
        </p:nvGraphicFramePr>
        <p:xfrm>
          <a:off x="381000" y="3962400"/>
          <a:ext cx="7620000" cy="818515"/>
        </p:xfrm>
        <a:graphic>
          <a:graphicData uri="http://schemas.openxmlformats.org/drawingml/2006/table">
            <a:tbl>
              <a:tblPr/>
              <a:tblGrid>
                <a:gridCol w="3649663"/>
                <a:gridCol w="3970337"/>
              </a:tblGrid>
              <a:tr h="34766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Examples</a:t>
                      </a:r>
                      <a:endParaRPr kumimoji="0" lang="en-US" sz="2000" b="1" i="0" u="none" strike="noStrike" cap="none" normalizeH="0" baseline="0" dirty="0" smtClean="0">
                        <a:ln>
                          <a:noFill/>
                        </a:ln>
                        <a:solidFill>
                          <a:srgbClr val="FFFFCC"/>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422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4x</a:t>
                      </a:r>
                      <a:r>
                        <a:rPr kumimoji="0" lang="en-US" sz="2000" b="1" i="0" u="none" strike="noStrike" cap="none" normalizeH="0" baseline="30000" dirty="0" smtClean="0">
                          <a:ln>
                            <a:noFill/>
                          </a:ln>
                          <a:solidFill>
                            <a:schemeClr val="bg1"/>
                          </a:solidFill>
                          <a:effectLst/>
                          <a:latin typeface="Arial" charset="0"/>
                        </a:rPr>
                        <a:t>1/2</a:t>
                      </a:r>
                      <a:r>
                        <a:rPr kumimoji="0" lang="en-US" sz="2000" b="1" i="0" u="none" strike="noStrike" cap="none" normalizeH="0" baseline="0" dirty="0" smtClean="0">
                          <a:ln>
                            <a:noFill/>
                          </a:ln>
                          <a:solidFill>
                            <a:schemeClr val="bg1"/>
                          </a:solidFill>
                          <a:effectLst/>
                          <a:latin typeface="Arial" charset="0"/>
                        </a:rPr>
                        <a:t> + 6x</a:t>
                      </a:r>
                      <a:r>
                        <a:rPr kumimoji="0" lang="en-US" sz="2000" b="1" i="0" u="none" strike="noStrike" cap="none" normalizeH="0" baseline="30000" dirty="0" smtClean="0">
                          <a:ln>
                            <a:noFill/>
                          </a:ln>
                          <a:solidFill>
                            <a:schemeClr val="bg1"/>
                          </a:solidFill>
                          <a:effectLst/>
                          <a:latin typeface="Arial" charset="0"/>
                        </a:rPr>
                        <a:t>1/2</a:t>
                      </a:r>
                      <a:r>
                        <a:rPr kumimoji="0" lang="en-US" sz="2000" b="1" i="0" u="none" strike="noStrike" cap="none" normalizeH="0" baseline="0" dirty="0" smtClean="0">
                          <a:ln>
                            <a:noFill/>
                          </a:ln>
                          <a:solidFill>
                            <a:schemeClr val="bg1"/>
                          </a:solidFill>
                          <a:effectLst/>
                          <a:latin typeface="Arial" charset="0"/>
                        </a:rPr>
                        <a:t> = 10x</a:t>
                      </a:r>
                      <a:r>
                        <a:rPr kumimoji="0" lang="en-US" sz="2000" b="1" i="0" u="none" strike="noStrike" cap="none" normalizeH="0" baseline="30000" dirty="0" smtClean="0">
                          <a:ln>
                            <a:noFill/>
                          </a:ln>
                          <a:solidFill>
                            <a:schemeClr val="bg1"/>
                          </a:solidFill>
                          <a:effectLst/>
                          <a:latin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2x</a:t>
                      </a:r>
                      <a:r>
                        <a:rPr kumimoji="0" lang="en-US" sz="2000" b="1" i="0" u="none" strike="noStrike" cap="none" normalizeH="0" baseline="30000" dirty="0" smtClean="0">
                          <a:ln>
                            <a:noFill/>
                          </a:ln>
                          <a:solidFill>
                            <a:schemeClr val="bg1"/>
                          </a:solidFill>
                          <a:effectLst/>
                          <a:latin typeface="Arial" charset="0"/>
                        </a:rPr>
                        <a:t>1/2</a:t>
                      </a:r>
                      <a:r>
                        <a:rPr kumimoji="0" lang="en-US" sz="2000" b="1" i="0" u="none" strike="noStrike" cap="none" normalizeH="0" baseline="0" dirty="0" smtClean="0">
                          <a:ln>
                            <a:noFill/>
                          </a:ln>
                          <a:solidFill>
                            <a:schemeClr val="bg1"/>
                          </a:solidFill>
                          <a:effectLst/>
                          <a:latin typeface="Arial" charset="0"/>
                        </a:rPr>
                        <a:t> - x</a:t>
                      </a:r>
                      <a:r>
                        <a:rPr kumimoji="0" lang="en-US" sz="2000" b="1" i="0" u="none" strike="noStrike" cap="none" normalizeH="0" baseline="30000" dirty="0" smtClean="0">
                          <a:ln>
                            <a:noFill/>
                          </a:ln>
                          <a:solidFill>
                            <a:schemeClr val="bg1"/>
                          </a:solidFill>
                          <a:effectLst/>
                          <a:latin typeface="Arial" charset="0"/>
                        </a:rPr>
                        <a:t>1/2</a:t>
                      </a:r>
                      <a:r>
                        <a:rPr kumimoji="0" lang="en-US" sz="2000" b="1" i="0" u="none" strike="noStrike" cap="none" normalizeH="0" baseline="0" dirty="0" smtClean="0">
                          <a:ln>
                            <a:noFill/>
                          </a:ln>
                          <a:solidFill>
                            <a:schemeClr val="bg1"/>
                          </a:solidFill>
                          <a:effectLst/>
                          <a:latin typeface="Arial" charset="0"/>
                        </a:rPr>
                        <a:t> + 9x</a:t>
                      </a:r>
                      <a:r>
                        <a:rPr kumimoji="0" lang="en-US" sz="2000" b="1" i="0" u="none" strike="noStrike" cap="none" normalizeH="0" baseline="30000" dirty="0" smtClean="0">
                          <a:ln>
                            <a:noFill/>
                          </a:ln>
                          <a:solidFill>
                            <a:schemeClr val="bg1"/>
                          </a:solidFill>
                          <a:effectLst/>
                          <a:latin typeface="Arial" charset="0"/>
                        </a:rPr>
                        <a:t>1/2</a:t>
                      </a:r>
                      <a:r>
                        <a:rPr kumimoji="0" lang="en-US" sz="2000" b="1" i="0" u="none" strike="noStrike" cap="none" normalizeH="0" baseline="0" dirty="0" smtClean="0">
                          <a:ln>
                            <a:noFill/>
                          </a:ln>
                          <a:solidFill>
                            <a:schemeClr val="bg1"/>
                          </a:solidFill>
                          <a:effectLst/>
                          <a:latin typeface="Arial" charset="0"/>
                        </a:rPr>
                        <a:t> = 10x</a:t>
                      </a:r>
                      <a:r>
                        <a:rPr kumimoji="0" lang="en-US" sz="2000" b="1" i="0" u="none" strike="noStrike" cap="none" normalizeH="0" baseline="30000" dirty="0" smtClean="0">
                          <a:ln>
                            <a:noFill/>
                          </a:ln>
                          <a:solidFill>
                            <a:schemeClr val="bg1"/>
                          </a:solidFill>
                          <a:effectLst/>
                          <a:latin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2"/>
            </p:custDataLst>
          </p:nvPr>
        </p:nvSpPr>
        <p:spPr/>
        <p:txBody>
          <a:bodyPr/>
          <a:lstStyle/>
          <a:p>
            <a:pPr eaLnBrk="1" hangingPunct="1"/>
            <a:r>
              <a:rPr lang="en-US" sz="2800" dirty="0" smtClean="0"/>
              <a:t>Exercises and your assessment</a:t>
            </a:r>
          </a:p>
        </p:txBody>
      </p:sp>
      <p:sp>
        <p:nvSpPr>
          <p:cNvPr id="15363" name="Rectangle 3"/>
          <p:cNvSpPr>
            <a:spLocks noGrp="1" noChangeArrowheads="1"/>
          </p:cNvSpPr>
          <p:nvPr>
            <p:ph type="body" idx="1"/>
            <p:custDataLst>
              <p:tags r:id="rId3"/>
            </p:custDataLst>
          </p:nvPr>
        </p:nvSpPr>
        <p:spPr/>
        <p:txBody>
          <a:bodyPr/>
          <a:lstStyle/>
          <a:p>
            <a:pPr eaLnBrk="1" hangingPunct="1">
              <a:lnSpc>
                <a:spcPct val="90000"/>
              </a:lnSpc>
            </a:pPr>
            <a:r>
              <a:rPr lang="en-US" dirty="0" smtClean="0">
                <a:solidFill>
                  <a:schemeClr val="hlink"/>
                </a:solidFill>
              </a:rPr>
              <a:t>The Primer contains 23 exercises</a:t>
            </a:r>
          </a:p>
          <a:p>
            <a:pPr eaLnBrk="1" hangingPunct="1">
              <a:lnSpc>
                <a:spcPct val="90000"/>
              </a:lnSpc>
            </a:pPr>
            <a:r>
              <a:rPr lang="en-US" dirty="0" smtClean="0">
                <a:solidFill>
                  <a:schemeClr val="hlink"/>
                </a:solidFill>
              </a:rPr>
              <a:t>Your answers to exercises will be tracked </a:t>
            </a:r>
          </a:p>
          <a:p>
            <a:pPr eaLnBrk="1" hangingPunct="1">
              <a:lnSpc>
                <a:spcPct val="90000"/>
              </a:lnSpc>
            </a:pPr>
            <a:r>
              <a:rPr lang="en-US" dirty="0" smtClean="0">
                <a:solidFill>
                  <a:schemeClr val="hlink"/>
                </a:solidFill>
              </a:rPr>
              <a:t>A passing grade is 80%</a:t>
            </a:r>
          </a:p>
          <a:p>
            <a:pPr eaLnBrk="1" hangingPunct="1">
              <a:lnSpc>
                <a:spcPct val="90000"/>
              </a:lnSpc>
            </a:pPr>
            <a:r>
              <a:rPr lang="en-US" dirty="0" smtClean="0">
                <a:solidFill>
                  <a:schemeClr val="hlink"/>
                </a:solidFill>
              </a:rPr>
              <a:t>Once you have successfully completed the Primer you will be presented with a certificate, in which you can type your name and the name of your supervisor. You should then ask your supervisor to sign the certificate.</a:t>
            </a:r>
          </a:p>
          <a:p>
            <a:pPr eaLnBrk="1" hangingPunct="1">
              <a:lnSpc>
                <a:spcPct val="90000"/>
              </a:lnSpc>
            </a:pPr>
            <a:r>
              <a:rPr lang="en-US" dirty="0" smtClean="0">
                <a:solidFill>
                  <a:schemeClr val="hlink"/>
                </a:solidFill>
              </a:rPr>
              <a:t>You should bring the certificate to the first day of class to demonstrate that you have successfully completed the Primer</a:t>
            </a:r>
          </a:p>
          <a:p>
            <a:pPr eaLnBrk="1" hangingPunct="1">
              <a:lnSpc>
                <a:spcPct val="90000"/>
              </a:lnSpc>
            </a:pPr>
            <a:r>
              <a:rPr lang="en-US" dirty="0" smtClean="0">
                <a:solidFill>
                  <a:schemeClr val="hlink"/>
                </a:solidFill>
              </a:rPr>
              <a:t>Likewise, bring any questions you have about the Primer to our first day of class. </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custDataLst>
              <p:tags r:id="rId2"/>
            </p:custDataLst>
          </p:nvPr>
        </p:nvSpPr>
        <p:spPr>
          <a:xfrm>
            <a:off x="228600" y="152400"/>
            <a:ext cx="6019800" cy="381000"/>
          </a:xfrm>
        </p:spPr>
        <p:txBody>
          <a:bodyPr/>
          <a:lstStyle/>
          <a:p>
            <a:pPr eaLnBrk="1" hangingPunct="1"/>
            <a:r>
              <a:rPr lang="en-US" sz="1800" dirty="0" smtClean="0">
                <a:solidFill>
                  <a:srgbClr val="FFFFCC"/>
                </a:solidFill>
              </a:rPr>
              <a:t>Square Roots– Addition and Subtraction and Simplification</a:t>
            </a:r>
          </a:p>
        </p:txBody>
      </p:sp>
      <p:sp>
        <p:nvSpPr>
          <p:cNvPr id="49155" name="Text Box 3"/>
          <p:cNvSpPr txBox="1">
            <a:spLocks noChangeArrowheads="1"/>
          </p:cNvSpPr>
          <p:nvPr>
            <p:custDataLst>
              <p:tags r:id="rId3"/>
            </p:custDataLst>
          </p:nvPr>
        </p:nvSpPr>
        <p:spPr bwMode="auto">
          <a:xfrm>
            <a:off x="533400" y="990600"/>
            <a:ext cx="7696200" cy="4664075"/>
          </a:xfrm>
          <a:prstGeom prst="rect">
            <a:avLst/>
          </a:prstGeom>
          <a:noFill/>
          <a:ln w="12700" algn="ctr">
            <a:noFill/>
            <a:miter lim="800000"/>
            <a:headEnd/>
            <a:tailEnd/>
          </a:ln>
        </p:spPr>
        <p:txBody>
          <a:bodyPr>
            <a:spAutoFit/>
          </a:bodyPr>
          <a:lstStyle/>
          <a:p>
            <a:pPr marL="342900" indent="-342900" fontAlgn="base">
              <a:spcBef>
                <a:spcPct val="0"/>
              </a:spcBef>
              <a:spcAft>
                <a:spcPct val="0"/>
              </a:spcAft>
            </a:pPr>
            <a:r>
              <a:rPr lang="en-US" sz="2000" b="1" dirty="0">
                <a:solidFill>
                  <a:srgbClr val="FFFFFF"/>
                </a:solidFill>
              </a:rPr>
              <a:t>The Product of Square Root Theorem can be combined with the concept of adding </a:t>
            </a:r>
            <a:r>
              <a:rPr lang="en-US" sz="2000" b="1" dirty="0">
                <a:solidFill>
                  <a:srgbClr val="FFFFCC"/>
                </a:solidFill>
              </a:rPr>
              <a:t>Like Terms</a:t>
            </a:r>
            <a:r>
              <a:rPr lang="en-US" sz="2000" b="1" dirty="0">
                <a:solidFill>
                  <a:srgbClr val="FFFFFF"/>
                </a:solidFill>
              </a:rPr>
              <a:t> to simplify expressions containing Square Roots. For example:</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The expression, 18</a:t>
            </a:r>
            <a:r>
              <a:rPr lang="en-US" sz="2000" b="1" baseline="30000" dirty="0">
                <a:solidFill>
                  <a:srgbClr val="FFFFFF"/>
                </a:solidFill>
              </a:rPr>
              <a:t>1/2</a:t>
            </a:r>
            <a:r>
              <a:rPr lang="en-US" sz="2000" b="1" dirty="0">
                <a:solidFill>
                  <a:srgbClr val="FFFFFF"/>
                </a:solidFill>
              </a:rPr>
              <a:t> + 8</a:t>
            </a:r>
            <a:r>
              <a:rPr lang="en-US" sz="2000" b="1" baseline="30000" dirty="0">
                <a:solidFill>
                  <a:srgbClr val="FFFFFF"/>
                </a:solidFill>
              </a:rPr>
              <a:t>1/2</a:t>
            </a:r>
            <a:r>
              <a:rPr lang="en-US" sz="2000" b="1" dirty="0">
                <a:solidFill>
                  <a:srgbClr val="FFFFFF"/>
                </a:solidFill>
              </a:rPr>
              <a:t>, can be simplified as follows: </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1. Write each square root as a product of prime factors: 18</a:t>
            </a:r>
            <a:r>
              <a:rPr lang="en-US" sz="2000" b="1" baseline="30000" dirty="0">
                <a:solidFill>
                  <a:srgbClr val="FFFFFF"/>
                </a:solidFill>
              </a:rPr>
              <a:t>1/2</a:t>
            </a:r>
            <a:r>
              <a:rPr lang="en-US" sz="2000" b="1" dirty="0">
                <a:solidFill>
                  <a:srgbClr val="FFFFFF"/>
                </a:solidFill>
              </a:rPr>
              <a:t> + 8</a:t>
            </a:r>
            <a:r>
              <a:rPr lang="en-US" sz="2000" b="1" baseline="30000" dirty="0">
                <a:solidFill>
                  <a:srgbClr val="FFFFFF"/>
                </a:solidFill>
              </a:rPr>
              <a:t>1/2</a:t>
            </a:r>
            <a:r>
              <a:rPr lang="en-US" sz="2000" b="1" dirty="0">
                <a:solidFill>
                  <a:srgbClr val="FFFFFF"/>
                </a:solidFill>
              </a:rPr>
              <a:t> = ( 2 * 3 * 3 )</a:t>
            </a:r>
            <a:r>
              <a:rPr lang="en-US" sz="2000" b="1" baseline="30000" dirty="0">
                <a:solidFill>
                  <a:srgbClr val="FFFFFF"/>
                </a:solidFill>
              </a:rPr>
              <a:t>1/2</a:t>
            </a:r>
            <a:r>
              <a:rPr lang="en-US" sz="2000" b="1" dirty="0">
                <a:solidFill>
                  <a:srgbClr val="FFFFFF"/>
                </a:solidFill>
              </a:rPr>
              <a:t> + ( 2 * 2 * 2 )</a:t>
            </a:r>
            <a:r>
              <a:rPr lang="en-US" sz="2000" b="1" baseline="30000" dirty="0">
                <a:solidFill>
                  <a:srgbClr val="FFFFFF"/>
                </a:solidFill>
              </a:rPr>
              <a:t>1/2</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2. Using the Product of Square Roots Theorem, rewrite the above equation: 18</a:t>
            </a:r>
            <a:r>
              <a:rPr lang="en-US" sz="2000" b="1" baseline="30000" dirty="0">
                <a:solidFill>
                  <a:srgbClr val="FFFFFF"/>
                </a:solidFill>
              </a:rPr>
              <a:t>1/2</a:t>
            </a:r>
            <a:r>
              <a:rPr lang="en-US" sz="2000" b="1" dirty="0">
                <a:solidFill>
                  <a:srgbClr val="FFFFFF"/>
                </a:solidFill>
              </a:rPr>
              <a:t> + 8</a:t>
            </a:r>
            <a:r>
              <a:rPr lang="en-US" sz="2000" b="1" baseline="30000" dirty="0">
                <a:solidFill>
                  <a:srgbClr val="FFFFFF"/>
                </a:solidFill>
              </a:rPr>
              <a:t>1/2</a:t>
            </a:r>
            <a:r>
              <a:rPr lang="en-US" sz="2000" b="1" dirty="0">
                <a:solidFill>
                  <a:srgbClr val="FFFFFF"/>
                </a:solidFill>
              </a:rPr>
              <a:t> = ( 2</a:t>
            </a:r>
            <a:r>
              <a:rPr lang="en-US" sz="2000" b="1" baseline="30000" dirty="0">
                <a:solidFill>
                  <a:srgbClr val="FFFFFF"/>
                </a:solidFill>
              </a:rPr>
              <a:t>1/2</a:t>
            </a:r>
            <a:r>
              <a:rPr lang="en-US" sz="2000" b="1" dirty="0">
                <a:solidFill>
                  <a:srgbClr val="FFFFFF"/>
                </a:solidFill>
              </a:rPr>
              <a:t> * 3</a:t>
            </a:r>
            <a:r>
              <a:rPr lang="en-US" sz="2000" b="1" baseline="30000" dirty="0">
                <a:solidFill>
                  <a:srgbClr val="FFFFFF"/>
                </a:solidFill>
              </a:rPr>
              <a:t>1/2</a:t>
            </a:r>
            <a:r>
              <a:rPr lang="en-US" sz="2000" b="1" dirty="0">
                <a:solidFill>
                  <a:srgbClr val="FFFFFF"/>
                </a:solidFill>
              </a:rPr>
              <a:t> * 3</a:t>
            </a:r>
            <a:r>
              <a:rPr lang="en-US" sz="2000" b="1" baseline="30000" dirty="0">
                <a:solidFill>
                  <a:srgbClr val="FFFFFF"/>
                </a:solidFill>
              </a:rPr>
              <a:t>1/2</a:t>
            </a:r>
            <a:r>
              <a:rPr lang="en-US" sz="2000" b="1" dirty="0">
                <a:solidFill>
                  <a:srgbClr val="FFFFFF"/>
                </a:solidFill>
              </a:rPr>
              <a:t> ) + ( 2</a:t>
            </a:r>
            <a:r>
              <a:rPr lang="en-US" sz="2000" b="1" baseline="30000" dirty="0">
                <a:solidFill>
                  <a:srgbClr val="FFFFFF"/>
                </a:solidFill>
              </a:rPr>
              <a:t>1/2</a:t>
            </a:r>
            <a:r>
              <a:rPr lang="en-US" sz="2000" b="1" dirty="0">
                <a:solidFill>
                  <a:srgbClr val="FFFFFF"/>
                </a:solidFill>
              </a:rPr>
              <a:t> * 2</a:t>
            </a:r>
            <a:r>
              <a:rPr lang="en-US" sz="2000" b="1" baseline="30000" dirty="0">
                <a:solidFill>
                  <a:srgbClr val="FFFFFF"/>
                </a:solidFill>
              </a:rPr>
              <a:t>1/2</a:t>
            </a:r>
            <a:r>
              <a:rPr lang="en-US" sz="2000" b="1" dirty="0">
                <a:solidFill>
                  <a:srgbClr val="FFFFFF"/>
                </a:solidFill>
              </a:rPr>
              <a:t> * 2</a:t>
            </a:r>
            <a:r>
              <a:rPr lang="en-US" sz="2000" b="1" baseline="30000" dirty="0">
                <a:solidFill>
                  <a:srgbClr val="FFFFFF"/>
                </a:solidFill>
              </a:rPr>
              <a:t>1/2</a:t>
            </a:r>
            <a:r>
              <a:rPr lang="en-US" sz="2000" b="1" dirty="0">
                <a:solidFill>
                  <a:srgbClr val="FFFFFF"/>
                </a:solidFill>
              </a:rPr>
              <a:t> )</a:t>
            </a:r>
          </a:p>
          <a:p>
            <a:pPr marL="342900" indent="-342900" fontAlgn="base">
              <a:spcBef>
                <a:spcPct val="0"/>
              </a:spcBef>
              <a:spcAft>
                <a:spcPct val="0"/>
              </a:spcAft>
            </a:pPr>
            <a:endParaRPr lang="en-US" sz="2000" b="1" dirty="0">
              <a:solidFill>
                <a:srgbClr val="FFFFFF"/>
              </a:solidFill>
            </a:endParaRPr>
          </a:p>
          <a:p>
            <a:pPr marL="342900" indent="-342900" fontAlgn="base">
              <a:spcBef>
                <a:spcPct val="0"/>
              </a:spcBef>
              <a:spcAft>
                <a:spcPct val="0"/>
              </a:spcAft>
            </a:pPr>
            <a:r>
              <a:rPr lang="en-US" sz="2000" b="1" dirty="0">
                <a:solidFill>
                  <a:srgbClr val="FFFFFF"/>
                </a:solidFill>
              </a:rPr>
              <a:t>3. Simplify further by adding like terms: </a:t>
            </a:r>
          </a:p>
          <a:p>
            <a:pPr marL="342900" indent="-342900" fontAlgn="base">
              <a:spcBef>
                <a:spcPct val="0"/>
              </a:spcBef>
              <a:spcAft>
                <a:spcPct val="0"/>
              </a:spcAft>
            </a:pPr>
            <a:r>
              <a:rPr lang="en-US" sz="2000" b="1" dirty="0">
                <a:solidFill>
                  <a:srgbClr val="FFFFFF"/>
                </a:solidFill>
              </a:rPr>
              <a:t>	18</a:t>
            </a:r>
            <a:r>
              <a:rPr lang="en-US" sz="2000" b="1" baseline="30000" dirty="0">
                <a:solidFill>
                  <a:srgbClr val="FFFFFF"/>
                </a:solidFill>
              </a:rPr>
              <a:t>1/2</a:t>
            </a:r>
            <a:r>
              <a:rPr lang="en-US" sz="2000" b="1" dirty="0">
                <a:solidFill>
                  <a:srgbClr val="FFFFFF"/>
                </a:solidFill>
              </a:rPr>
              <a:t> + 8</a:t>
            </a:r>
            <a:r>
              <a:rPr lang="en-US" sz="2000" b="1" baseline="30000" dirty="0">
                <a:solidFill>
                  <a:srgbClr val="FFFFFF"/>
                </a:solidFill>
              </a:rPr>
              <a:t>1/2</a:t>
            </a:r>
            <a:r>
              <a:rPr lang="en-US" sz="2000" b="1" dirty="0">
                <a:solidFill>
                  <a:srgbClr val="FFFFFF"/>
                </a:solidFill>
              </a:rPr>
              <a:t> = ( 3 * 2</a:t>
            </a:r>
            <a:r>
              <a:rPr lang="en-US" sz="2000" b="1" baseline="30000" dirty="0">
                <a:solidFill>
                  <a:srgbClr val="FFFFFF"/>
                </a:solidFill>
              </a:rPr>
              <a:t>1/2</a:t>
            </a:r>
            <a:r>
              <a:rPr lang="en-US" sz="2000" b="1" dirty="0">
                <a:solidFill>
                  <a:srgbClr val="FFFFFF"/>
                </a:solidFill>
              </a:rPr>
              <a:t> ) + ( 2 * 2</a:t>
            </a:r>
            <a:r>
              <a:rPr lang="en-US" sz="2000" b="1" baseline="30000" dirty="0">
                <a:solidFill>
                  <a:srgbClr val="FFFFFF"/>
                </a:solidFill>
              </a:rPr>
              <a:t>1/2</a:t>
            </a:r>
            <a:r>
              <a:rPr lang="en-US" sz="2000" b="1" dirty="0">
                <a:solidFill>
                  <a:srgbClr val="FFFFFF"/>
                </a:solidFill>
              </a:rPr>
              <a:t> ) = 5 * 2</a:t>
            </a:r>
            <a:r>
              <a:rPr lang="en-US" sz="2000" b="1" baseline="30000" dirty="0">
                <a:solidFill>
                  <a:srgbClr val="FFFFFF"/>
                </a:solidFill>
              </a:rPr>
              <a:t>1/2</a:t>
            </a:r>
            <a:r>
              <a:rPr lang="en-US" sz="2000" b="1" dirty="0">
                <a:solidFill>
                  <a:srgbClr val="FFFFFF"/>
                </a:solidFill>
              </a:rPr>
              <a:t> </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custDataLst>
              <p:tags r:id="rId2"/>
            </p:custDataLst>
          </p:nvPr>
        </p:nvSpPr>
        <p:spPr>
          <a:xfrm>
            <a:off x="228600" y="152400"/>
            <a:ext cx="6019800" cy="381000"/>
          </a:xfrm>
        </p:spPr>
        <p:txBody>
          <a:bodyPr/>
          <a:lstStyle/>
          <a:p>
            <a:pPr eaLnBrk="1" hangingPunct="1"/>
            <a:r>
              <a:rPr lang="en-US" sz="1800" dirty="0" smtClean="0">
                <a:solidFill>
                  <a:srgbClr val="FFFFCC"/>
                </a:solidFill>
              </a:rPr>
              <a:t>Square Roots– Multiplication</a:t>
            </a:r>
          </a:p>
        </p:txBody>
      </p:sp>
      <p:sp>
        <p:nvSpPr>
          <p:cNvPr id="50179" name="Text Box 3"/>
          <p:cNvSpPr txBox="1">
            <a:spLocks noChangeArrowheads="1"/>
          </p:cNvSpPr>
          <p:nvPr>
            <p:custDataLst>
              <p:tags r:id="rId3"/>
            </p:custDataLst>
          </p:nvPr>
        </p:nvSpPr>
        <p:spPr bwMode="auto">
          <a:xfrm>
            <a:off x="533400" y="990600"/>
            <a:ext cx="8001000" cy="34448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When multiplying square roots the Product of Square Roots Theorem can be used, as follows: </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2</a:t>
            </a:r>
            <a:r>
              <a:rPr lang="en-US" sz="2000" b="1" baseline="30000" dirty="0">
                <a:solidFill>
                  <a:srgbClr val="FFFFFF"/>
                </a:solidFill>
              </a:rPr>
              <a:t>1/2</a:t>
            </a:r>
            <a:r>
              <a:rPr lang="en-US" sz="2000" b="1" dirty="0">
                <a:solidFill>
                  <a:srgbClr val="FFFFFF"/>
                </a:solidFill>
              </a:rPr>
              <a:t> * 3</a:t>
            </a:r>
            <a:r>
              <a:rPr lang="en-US" sz="2000" b="1" baseline="30000" dirty="0">
                <a:solidFill>
                  <a:srgbClr val="FFFFFF"/>
                </a:solidFill>
              </a:rPr>
              <a:t>1/2</a:t>
            </a:r>
            <a:r>
              <a:rPr lang="en-US" sz="2000" b="1" dirty="0">
                <a:solidFill>
                  <a:srgbClr val="FFFFFF"/>
                </a:solidFill>
              </a:rPr>
              <a:t> = 6</a:t>
            </a:r>
            <a:r>
              <a:rPr lang="en-US" sz="2000" b="1" baseline="30000" dirty="0">
                <a:solidFill>
                  <a:srgbClr val="FFFFFF"/>
                </a:solidFill>
              </a:rPr>
              <a:t>1/2</a:t>
            </a:r>
            <a:r>
              <a:rPr lang="en-US" sz="2000" b="1" dirty="0">
                <a:solidFill>
                  <a:srgbClr val="FFFFFF"/>
                </a:solidFill>
              </a:rPr>
              <a:t> </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For example, simplify (4 * 3</a:t>
            </a:r>
            <a:r>
              <a:rPr lang="en-US" sz="2000" b="1" baseline="30000" dirty="0">
                <a:solidFill>
                  <a:srgbClr val="FFFFFF"/>
                </a:solidFill>
              </a:rPr>
              <a:t>1/2</a:t>
            </a:r>
            <a:r>
              <a:rPr lang="en-US" sz="2000" b="1" dirty="0">
                <a:solidFill>
                  <a:srgbClr val="FFFFFF"/>
                </a:solidFill>
              </a:rPr>
              <a:t> ) * (3 * 2</a:t>
            </a:r>
            <a:r>
              <a:rPr lang="en-US" sz="2000" b="1" baseline="30000" dirty="0">
                <a:solidFill>
                  <a:srgbClr val="FFFFFF"/>
                </a:solidFill>
              </a:rPr>
              <a:t>1/2</a:t>
            </a:r>
            <a:r>
              <a:rPr lang="en-US" sz="2000" b="1" dirty="0">
                <a:solidFill>
                  <a:srgbClr val="FFFFFF"/>
                </a:solidFill>
              </a:rPr>
              <a:t> ) : </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Rearrange the factors to put like terms together, </a:t>
            </a:r>
          </a:p>
          <a:p>
            <a:pPr fontAlgn="base">
              <a:spcBef>
                <a:spcPct val="0"/>
              </a:spcBef>
              <a:spcAft>
                <a:spcPct val="0"/>
              </a:spcAft>
            </a:pPr>
            <a:r>
              <a:rPr lang="en-US" sz="2000" b="1" dirty="0">
                <a:solidFill>
                  <a:srgbClr val="FFFFFF"/>
                </a:solidFill>
              </a:rPr>
              <a:t>the expression becomes: </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4 * 3 * ( 3</a:t>
            </a:r>
            <a:r>
              <a:rPr lang="en-US" sz="2000" b="1" baseline="30000" dirty="0">
                <a:solidFill>
                  <a:srgbClr val="FFFFFF"/>
                </a:solidFill>
              </a:rPr>
              <a:t>1/2</a:t>
            </a:r>
            <a:r>
              <a:rPr lang="en-US" sz="2000" b="1" dirty="0">
                <a:solidFill>
                  <a:srgbClr val="FFFFFF"/>
                </a:solidFill>
              </a:rPr>
              <a:t> * 2</a:t>
            </a:r>
            <a:r>
              <a:rPr lang="en-US" sz="2000" b="1" baseline="30000" dirty="0">
                <a:solidFill>
                  <a:srgbClr val="FFFFFF"/>
                </a:solidFill>
              </a:rPr>
              <a:t>1/2</a:t>
            </a:r>
            <a:r>
              <a:rPr lang="en-US" sz="2000" b="1" dirty="0">
                <a:solidFill>
                  <a:srgbClr val="FFFFFF"/>
                </a:solidFill>
              </a:rPr>
              <a:t> ) = 12 * 6</a:t>
            </a:r>
            <a:r>
              <a:rPr lang="en-US" sz="2000" b="1" baseline="30000" dirty="0">
                <a:solidFill>
                  <a:srgbClr val="FFFFFF"/>
                </a:solidFill>
              </a:rPr>
              <a:t>1/2</a:t>
            </a:r>
            <a:r>
              <a:rPr lang="en-US" sz="2000" b="1" dirty="0">
                <a:solidFill>
                  <a:srgbClr val="FFFFFF"/>
                </a:solidFill>
              </a:rPr>
              <a:t>  </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228600"/>
            <a:ext cx="8077200" cy="1143000"/>
          </a:xfrm>
        </p:spPr>
        <p:txBody>
          <a:bodyPr/>
          <a:lstStyle/>
          <a:p>
            <a:r>
              <a:rPr lang="en-US" sz="2400" dirty="0" smtClean="0">
                <a:solidFill>
                  <a:schemeClr val="bg2">
                    <a:lumMod val="90000"/>
                  </a:schemeClr>
                </a:solidFill>
              </a:rPr>
              <a:t>We started our discussion of “roots” using “Square root” to simplify initial discussions</a:t>
            </a:r>
            <a:endParaRPr lang="en-US" sz="2400" dirty="0">
              <a:solidFill>
                <a:schemeClr val="bg2">
                  <a:lumMod val="90000"/>
                </a:schemeClr>
              </a:solidFill>
            </a:endParaRPr>
          </a:p>
        </p:txBody>
      </p:sp>
      <p:sp>
        <p:nvSpPr>
          <p:cNvPr id="4" name="TextBox 3"/>
          <p:cNvSpPr txBox="1"/>
          <p:nvPr>
            <p:custDataLst>
              <p:tags r:id="rId2"/>
            </p:custDataLst>
          </p:nvPr>
        </p:nvSpPr>
        <p:spPr>
          <a:xfrm>
            <a:off x="990601" y="1930118"/>
            <a:ext cx="7010400" cy="4247317"/>
          </a:xfrm>
          <a:prstGeom prst="rect">
            <a:avLst/>
          </a:prstGeom>
          <a:noFill/>
        </p:spPr>
        <p:txBody>
          <a:bodyPr wrap="square" rtlCol="0">
            <a:spAutoFit/>
          </a:bodyPr>
          <a:lstStyle/>
          <a:p>
            <a:pPr fontAlgn="base">
              <a:spcBef>
                <a:spcPct val="0"/>
              </a:spcBef>
              <a:spcAft>
                <a:spcPct val="0"/>
              </a:spcAft>
            </a:pPr>
            <a:r>
              <a:rPr lang="en-US" b="1" dirty="0">
                <a:solidFill>
                  <a:srgbClr val="FFFFFF"/>
                </a:solidFill>
              </a:rPr>
              <a:t>But, roots are just the inverse of exponents, so there can be cubed roots and even </a:t>
            </a:r>
            <a:r>
              <a:rPr lang="en-US" b="1" i="1" dirty="0">
                <a:solidFill>
                  <a:srgbClr val="FFFFFF"/>
                </a:solidFill>
              </a:rPr>
              <a:t>n-th</a:t>
            </a:r>
            <a:r>
              <a:rPr lang="en-US" b="1" dirty="0">
                <a:solidFill>
                  <a:srgbClr val="FFFFFF"/>
                </a:solidFill>
              </a:rPr>
              <a:t> roots. </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For example, you should know by now that:</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2</a:t>
            </a:r>
            <a:r>
              <a:rPr lang="en-US" sz="2200" b="1" baseline="30000" dirty="0">
                <a:solidFill>
                  <a:srgbClr val="FFFFFF"/>
                </a:solidFill>
              </a:rPr>
              <a:t>3</a:t>
            </a:r>
            <a:r>
              <a:rPr lang="en-US" b="1" dirty="0">
                <a:solidFill>
                  <a:srgbClr val="FFFFFF"/>
                </a:solidFill>
              </a:rPr>
              <a:t>=8 and this is because (2 x 2 x 2 =8)</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The inverse of this function can be written as:</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8</a:t>
            </a:r>
            <a:r>
              <a:rPr lang="en-US" sz="2200" b="1" baseline="30000" dirty="0">
                <a:solidFill>
                  <a:srgbClr val="FFFFFF"/>
                </a:solidFill>
              </a:rPr>
              <a:t>1/3</a:t>
            </a:r>
            <a:r>
              <a:rPr lang="en-US" b="1" dirty="0">
                <a:solidFill>
                  <a:srgbClr val="FFFFFF"/>
                </a:solidFill>
              </a:rPr>
              <a:t> = 2</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In other words :</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2 cubed is 8 and the “Cube root” of 8 is 2. </a:t>
            </a:r>
          </a:p>
          <a:p>
            <a:pPr fontAlgn="base">
              <a:spcBef>
                <a:spcPct val="0"/>
              </a:spcBef>
              <a:spcAft>
                <a:spcPct val="0"/>
              </a:spcAft>
            </a:pPr>
            <a:endParaRPr lang="en-US" b="1" dirty="0">
              <a:solidFill>
                <a:srgbClr val="FFFFFF"/>
              </a:solidFill>
            </a:endParaRPr>
          </a:p>
        </p:txBody>
      </p:sp>
    </p:spTree>
    <p:extLst>
      <p:ext uri="{BB962C8B-B14F-4D97-AF65-F5344CB8AC3E}">
        <p14:creationId xmlns:p14="http://schemas.microsoft.com/office/powerpoint/2010/main" val="37727406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mmprod_title"/>
          <p:cNvSpPr>
            <a:spLocks noGrp="1" noChangeArrowheads="1"/>
          </p:cNvSpPr>
          <p:nvPr>
            <p:ph type="title"/>
            <p:custDataLst>
              <p:tags r:id="rId2"/>
            </p:custDataLst>
          </p:nvPr>
        </p:nvSpPr>
        <p:spPr>
          <a:xfrm>
            <a:off x="152400" y="152400"/>
            <a:ext cx="8077200" cy="228600"/>
          </a:xfrm>
        </p:spPr>
        <p:txBody>
          <a:bodyPr lIns="0" tIns="0" rIns="0" bIns="0">
            <a:noAutofit/>
          </a:bodyPr>
          <a:lstStyle/>
          <a:p>
            <a:pPr eaLnBrk="1" hangingPunct="1"/>
            <a:r>
              <a:rPr lang="en-US" sz="1800" dirty="0" smtClean="0">
                <a:solidFill>
                  <a:schemeClr val="folHlink"/>
                </a:solidFill>
              </a:rPr>
              <a:t>Exercise 8</a:t>
            </a:r>
          </a:p>
        </p:txBody>
      </p:sp>
      <p:sp>
        <p:nvSpPr>
          <p:cNvPr id="1331203"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31204"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31205"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31206"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31207"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31208"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31209"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51210" name="mmprod_Button104"/>
          <p:cNvGrpSpPr>
            <a:grpSpLocks/>
          </p:cNvGrpSpPr>
          <p:nvPr>
            <p:custDataLst>
              <p:tags r:id="rId10"/>
            </p:custDataLst>
          </p:nvPr>
        </p:nvGrpSpPr>
        <p:grpSpPr bwMode="auto">
          <a:xfrm>
            <a:off x="6306820" y="5718826"/>
            <a:ext cx="1144587" cy="407988"/>
            <a:chOff x="3973" y="3602"/>
            <a:chExt cx="721" cy="257"/>
          </a:xfrm>
        </p:grpSpPr>
        <p:sp>
          <p:nvSpPr>
            <p:cNvPr id="51231"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51232"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51211" name="mmprod_Button106"/>
          <p:cNvGrpSpPr>
            <a:grpSpLocks/>
          </p:cNvGrpSpPr>
          <p:nvPr>
            <p:custDataLst>
              <p:tags r:id="rId11"/>
            </p:custDataLst>
          </p:nvPr>
        </p:nvGrpSpPr>
        <p:grpSpPr bwMode="auto">
          <a:xfrm>
            <a:off x="7541260" y="5718826"/>
            <a:ext cx="1146175" cy="407988"/>
            <a:chOff x="4750" y="3602"/>
            <a:chExt cx="722" cy="257"/>
          </a:xfrm>
        </p:grpSpPr>
        <p:sp>
          <p:nvSpPr>
            <p:cNvPr id="51229"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51230"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51212" name="Text Box 16"/>
          <p:cNvSpPr txBox="1">
            <a:spLocks noChangeArrowheads="1"/>
          </p:cNvSpPr>
          <p:nvPr>
            <p:custDataLst>
              <p:tags r:id="rId12"/>
            </p:custDataLst>
          </p:nvPr>
        </p:nvSpPr>
        <p:spPr bwMode="auto">
          <a:xfrm>
            <a:off x="304800" y="533400"/>
            <a:ext cx="8077200" cy="1676400"/>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Simplify the following expression using the </a:t>
            </a:r>
            <a:r>
              <a:rPr lang="en-US" sz="2000" b="1" dirty="0">
                <a:solidFill>
                  <a:srgbClr val="FFFFCC"/>
                </a:solidFill>
              </a:rPr>
              <a:t>Product of Square Roots Theorem</a:t>
            </a:r>
            <a:r>
              <a:rPr lang="en-US" sz="2000" b="1" dirty="0">
                <a:solidFill>
                  <a:srgbClr val="FFFFFF"/>
                </a:solidFill>
              </a:rPr>
              <a:t> and choose the simplest form (i.e. the one that only contains prime numbers) , below:</a:t>
            </a:r>
          </a:p>
          <a:p>
            <a:pPr algn="ctr" fontAlgn="base">
              <a:spcBef>
                <a:spcPct val="0"/>
              </a:spcBef>
              <a:spcAft>
                <a:spcPct val="0"/>
              </a:spcAft>
            </a:pPr>
            <a:endParaRPr lang="en-US" sz="2000" b="1" dirty="0">
              <a:solidFill>
                <a:srgbClr val="FFFFFF"/>
              </a:solidFill>
            </a:endParaRPr>
          </a:p>
          <a:p>
            <a:pPr algn="ctr" fontAlgn="base">
              <a:spcBef>
                <a:spcPct val="0"/>
              </a:spcBef>
              <a:spcAft>
                <a:spcPct val="0"/>
              </a:spcAft>
            </a:pPr>
            <a:r>
              <a:rPr lang="en-US" sz="2400" b="1" dirty="0">
                <a:solidFill>
                  <a:srgbClr val="FFFFFF"/>
                </a:solidFill>
              </a:rPr>
              <a:t>536</a:t>
            </a:r>
            <a:r>
              <a:rPr lang="en-US" sz="2400" b="1" baseline="30000" dirty="0">
                <a:solidFill>
                  <a:srgbClr val="FFFFFF"/>
                </a:solidFill>
              </a:rPr>
              <a:t>1/2</a:t>
            </a:r>
          </a:p>
        </p:txBody>
      </p:sp>
      <p:sp>
        <p:nvSpPr>
          <p:cNvPr id="10" name="mmprod_feedback_7004"/>
          <p:cNvSpPr/>
          <p:nvPr>
            <p:custDataLst>
              <p:tags r:id="rId13"/>
            </p:custDataLst>
          </p:nvPr>
        </p:nvSpPr>
        <p:spPr bwMode="auto">
          <a:xfrm>
            <a:off x="2596896" y="5498711"/>
            <a:ext cx="3291840" cy="678895"/>
          </a:xfrm>
          <a:prstGeom prst="rect">
            <a:avLst/>
          </a:prstGeom>
          <a:solidFill>
            <a:srgbClr val="EEEEEE"/>
          </a:solidFill>
          <a:ln w="12700" cap="flat" cmpd="sng" algn="ctr">
            <a:solidFill>
              <a:srgbClr val="969696"/>
            </a:solidFill>
            <a:prstDash val="solid"/>
            <a:round/>
            <a:headEnd type="none" w="med" len="med"/>
            <a:tailEnd type="none" w="med" len="med"/>
          </a:ln>
          <a:effectLst>
            <a:outerShdw blurRad="63500" dist="71842" dir="2700013" rotWithShape="0">
              <a:srgbClr val="808080"/>
            </a:outerShdw>
          </a:effectLst>
          <a:extLst>
            <a:ext uri="{53640926-AAD7-44D8-BBD7-CCE9431645EC}">
              <a14:shadowObscured xmlns:a14="http://schemas.microsoft.com/office/drawing/2010/main"/>
            </a:ext>
          </a:ex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pPr>
            <a:r>
              <a:rPr lang="en-US" dirty="0">
                <a:solidFill>
                  <a:srgbClr val="2B333C"/>
                </a:solidFill>
              </a:rPr>
              <a:t>Try again</a:t>
            </a:r>
          </a:p>
        </p:txBody>
      </p:sp>
      <p:grpSp>
        <p:nvGrpSpPr>
          <p:cNvPr id="12" name="mmprod_answer10374"/>
          <p:cNvGrpSpPr/>
          <p:nvPr>
            <p:custDataLst>
              <p:tags r:id="rId14"/>
            </p:custDataLst>
          </p:nvPr>
        </p:nvGrpSpPr>
        <p:grpSpPr>
          <a:xfrm>
            <a:off x="609600" y="2224088"/>
            <a:ext cx="5692775" cy="304800"/>
            <a:chOff x="609600" y="2224088"/>
            <a:chExt cx="5692775" cy="304800"/>
          </a:xfrm>
        </p:grpSpPr>
        <p:sp>
          <p:nvSpPr>
            <p:cNvPr id="51226" name="mmprod_s2_1041"/>
            <p:cNvSpPr txBox="1">
              <a:spLocks noChangeArrowheads="1"/>
            </p:cNvSpPr>
            <p:nvPr>
              <p:custDataLst>
                <p:tags r:id="rId27"/>
              </p:custDataLst>
            </p:nvPr>
          </p:nvSpPr>
          <p:spPr bwMode="auto">
            <a:xfrm>
              <a:off x="952500" y="22240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51227" name="mmprod_s1_1021"/>
            <p:cNvSpPr txBox="1">
              <a:spLocks noChangeArrowheads="1"/>
            </p:cNvSpPr>
            <p:nvPr>
              <p:custDataLst>
                <p:tags r:id="rId28"/>
              </p:custDataLst>
            </p:nvPr>
          </p:nvSpPr>
          <p:spPr bwMode="auto">
            <a:xfrm>
              <a:off x="1270000" y="22240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2 x 2</a:t>
              </a:r>
              <a:r>
                <a:rPr lang="en-US" sz="2400" baseline="30000" dirty="0">
                  <a:solidFill>
                    <a:srgbClr val="FFFFFF"/>
                  </a:solidFill>
                </a:rPr>
                <a:t>1/2</a:t>
              </a:r>
              <a:r>
                <a:rPr lang="en-US" sz="2000" dirty="0">
                  <a:solidFill>
                    <a:srgbClr val="FFFFFF"/>
                  </a:solidFill>
                </a:rPr>
                <a:t> x 67</a:t>
              </a:r>
              <a:r>
                <a:rPr lang="en-US" sz="2400" baseline="30000" dirty="0">
                  <a:solidFill>
                    <a:srgbClr val="FFFFFF"/>
                  </a:solidFill>
                </a:rPr>
                <a:t>1/2</a:t>
              </a:r>
            </a:p>
          </p:txBody>
        </p:sp>
        <p:pic>
          <p:nvPicPr>
            <p:cNvPr id="11" name="mmprod_answer_input10374"/>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274888"/>
              <a:ext cx="205646" cy="204522"/>
            </a:xfrm>
            <a:prstGeom prst="rect">
              <a:avLst/>
            </a:prstGeom>
          </p:spPr>
        </p:pic>
      </p:grpSp>
      <p:grpSp>
        <p:nvGrpSpPr>
          <p:cNvPr id="14" name="mmprod_answer10376"/>
          <p:cNvGrpSpPr/>
          <p:nvPr>
            <p:custDataLst>
              <p:tags r:id="rId15"/>
            </p:custDataLst>
          </p:nvPr>
        </p:nvGrpSpPr>
        <p:grpSpPr>
          <a:xfrm>
            <a:off x="609600" y="2701925"/>
            <a:ext cx="5692775" cy="304800"/>
            <a:chOff x="609600" y="2701925"/>
            <a:chExt cx="5692775" cy="304800"/>
          </a:xfrm>
        </p:grpSpPr>
        <p:sp>
          <p:nvSpPr>
            <p:cNvPr id="51223" name="mmprod_s2_1042"/>
            <p:cNvSpPr txBox="1">
              <a:spLocks noChangeArrowheads="1"/>
            </p:cNvSpPr>
            <p:nvPr>
              <p:custDataLst>
                <p:tags r:id="rId24"/>
              </p:custDataLst>
            </p:nvPr>
          </p:nvSpPr>
          <p:spPr bwMode="auto">
            <a:xfrm>
              <a:off x="952500" y="27019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51224" name="mmprod_s1_1022"/>
            <p:cNvSpPr txBox="1">
              <a:spLocks noChangeArrowheads="1"/>
            </p:cNvSpPr>
            <p:nvPr>
              <p:custDataLst>
                <p:tags r:id="rId25"/>
              </p:custDataLst>
            </p:nvPr>
          </p:nvSpPr>
          <p:spPr bwMode="auto">
            <a:xfrm>
              <a:off x="1270000" y="27019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2</a:t>
              </a:r>
              <a:r>
                <a:rPr lang="en-US" sz="2400" baseline="30000" dirty="0">
                  <a:solidFill>
                    <a:srgbClr val="FFFFFF"/>
                  </a:solidFill>
                </a:rPr>
                <a:t>1/2</a:t>
              </a:r>
              <a:r>
                <a:rPr lang="en-US" sz="2000" dirty="0">
                  <a:solidFill>
                    <a:srgbClr val="FFFFFF"/>
                  </a:solidFill>
                </a:rPr>
                <a:t> x 268</a:t>
              </a:r>
              <a:r>
                <a:rPr lang="en-US" sz="2400" baseline="30000" dirty="0">
                  <a:solidFill>
                    <a:srgbClr val="FFFFFF"/>
                  </a:solidFill>
                </a:rPr>
                <a:t>1/2</a:t>
              </a:r>
            </a:p>
          </p:txBody>
        </p:sp>
        <p:pic>
          <p:nvPicPr>
            <p:cNvPr id="13" name="mmprod_answer_input10376"/>
            <p:cNvPicPr>
              <a:picLocks noChangeAspect="1"/>
            </p:cNvPicPr>
            <p:nvPr>
              <p:custDataLst>
                <p:tags r:id="rId26"/>
              </p:custDataLst>
            </p:nvPr>
          </p:nvPicPr>
          <p:blipFill>
            <a:blip r:embed="rId37" cstate="print">
              <a:extLst>
                <a:ext uri="{28A0092B-C50C-407E-A947-70E740481C1C}">
                  <a14:useLocalDpi xmlns:a14="http://schemas.microsoft.com/office/drawing/2010/main" val="0"/>
                </a:ext>
              </a:extLst>
            </a:blip>
            <a:stretch>
              <a:fillRect/>
            </a:stretch>
          </p:blipFill>
          <p:spPr>
            <a:xfrm>
              <a:off x="609600" y="2754313"/>
              <a:ext cx="205646" cy="204522"/>
            </a:xfrm>
            <a:prstGeom prst="rect">
              <a:avLst/>
            </a:prstGeom>
          </p:spPr>
        </p:pic>
      </p:grpSp>
      <p:grpSp>
        <p:nvGrpSpPr>
          <p:cNvPr id="16" name="mmprod_answer10378"/>
          <p:cNvGrpSpPr/>
          <p:nvPr>
            <p:custDataLst>
              <p:tags r:id="rId16"/>
            </p:custDataLst>
          </p:nvPr>
        </p:nvGrpSpPr>
        <p:grpSpPr>
          <a:xfrm>
            <a:off x="609600" y="3179763"/>
            <a:ext cx="5692775" cy="304800"/>
            <a:chOff x="609600" y="3179763"/>
            <a:chExt cx="5692775" cy="304800"/>
          </a:xfrm>
        </p:grpSpPr>
        <p:sp>
          <p:nvSpPr>
            <p:cNvPr id="51220" name="mmprod_s2_1043"/>
            <p:cNvSpPr txBox="1">
              <a:spLocks noChangeArrowheads="1"/>
            </p:cNvSpPr>
            <p:nvPr>
              <p:custDataLst>
                <p:tags r:id="rId21"/>
              </p:custDataLst>
            </p:nvPr>
          </p:nvSpPr>
          <p:spPr bwMode="auto">
            <a:xfrm>
              <a:off x="952500" y="31797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51221" name="mmprod_s1_1023"/>
            <p:cNvSpPr txBox="1">
              <a:spLocks noChangeArrowheads="1"/>
            </p:cNvSpPr>
            <p:nvPr>
              <p:custDataLst>
                <p:tags r:id="rId22"/>
              </p:custDataLst>
            </p:nvPr>
          </p:nvSpPr>
          <p:spPr bwMode="auto">
            <a:xfrm>
              <a:off x="1295400" y="31797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2 x 134</a:t>
              </a:r>
              <a:r>
                <a:rPr lang="en-US" sz="2400" baseline="30000" dirty="0">
                  <a:solidFill>
                    <a:srgbClr val="FFFFFF"/>
                  </a:solidFill>
                </a:rPr>
                <a:t>1/2</a:t>
              </a:r>
            </a:p>
          </p:txBody>
        </p:sp>
        <p:pic>
          <p:nvPicPr>
            <p:cNvPr id="15" name="mmprod_answer_input10378"/>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09600" y="3230563"/>
              <a:ext cx="205646" cy="204522"/>
            </a:xfrm>
            <a:prstGeom prst="rect">
              <a:avLst/>
            </a:prstGeom>
          </p:spPr>
        </p:pic>
      </p:grpSp>
      <p:grpSp>
        <p:nvGrpSpPr>
          <p:cNvPr id="18" name="mmprod_answer10380"/>
          <p:cNvGrpSpPr/>
          <p:nvPr>
            <p:custDataLst>
              <p:tags r:id="rId17"/>
            </p:custDataLst>
          </p:nvPr>
        </p:nvGrpSpPr>
        <p:grpSpPr>
          <a:xfrm>
            <a:off x="609600" y="3657600"/>
            <a:ext cx="5692775" cy="304800"/>
            <a:chOff x="609600" y="3657600"/>
            <a:chExt cx="5692775" cy="304800"/>
          </a:xfrm>
        </p:grpSpPr>
        <p:sp>
          <p:nvSpPr>
            <p:cNvPr id="51217" name="mmprod_s2_1044"/>
            <p:cNvSpPr txBox="1">
              <a:spLocks noChangeArrowheads="1"/>
            </p:cNvSpPr>
            <p:nvPr>
              <p:custDataLst>
                <p:tags r:id="rId18"/>
              </p:custDataLst>
            </p:nvPr>
          </p:nvSpPr>
          <p:spPr bwMode="auto">
            <a:xfrm>
              <a:off x="952500" y="36576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51218" name="mmprod_s1_1024"/>
            <p:cNvSpPr txBox="1">
              <a:spLocks noChangeArrowheads="1"/>
            </p:cNvSpPr>
            <p:nvPr>
              <p:custDataLst>
                <p:tags r:id="rId19"/>
              </p:custDataLst>
            </p:nvPr>
          </p:nvSpPr>
          <p:spPr bwMode="auto">
            <a:xfrm>
              <a:off x="1295400" y="36576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536</a:t>
              </a:r>
              <a:r>
                <a:rPr lang="en-US" sz="2400" baseline="30000" dirty="0">
                  <a:solidFill>
                    <a:srgbClr val="FFFFFF"/>
                  </a:solidFill>
                </a:rPr>
                <a:t>1/2</a:t>
              </a:r>
            </a:p>
          </p:txBody>
        </p:sp>
        <p:pic>
          <p:nvPicPr>
            <p:cNvPr id="17" name="mmprod_answer_input10380"/>
            <p:cNvPicPr>
              <a:picLocks noChangeAspect="1"/>
            </p:cNvPicPr>
            <p:nvPr>
              <p:custDataLst>
                <p:tags r:id="rId20"/>
              </p:custDataLst>
            </p:nvPr>
          </p:nvPicPr>
          <p:blipFill>
            <a:blip r:embed="rId37" cstate="print">
              <a:extLst>
                <a:ext uri="{28A0092B-C50C-407E-A947-70E740481C1C}">
                  <a14:useLocalDpi xmlns:a14="http://schemas.microsoft.com/office/drawing/2010/main" val="0"/>
                </a:ext>
              </a:extLst>
            </a:blip>
            <a:stretch>
              <a:fillRect/>
            </a:stretch>
          </p:blipFill>
          <p:spPr>
            <a:xfrm>
              <a:off x="609600" y="37084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2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2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03" grpId="0" animBg="1" autoUpdateAnimBg="0"/>
      <p:bldP spid="1331204" grpId="0" animBg="1" autoUpdateAnimBg="0"/>
      <p:bldP spid="1331205" grpId="0" animBg="1" autoUpdateAnimBg="0"/>
      <p:bldP spid="1331206" grpId="0" animBg="1" autoUpdateAnimBg="0"/>
      <p:bldP spid="1331207" grpId="0" animBg="1" autoUpdateAnimBg="0"/>
      <p:bldP spid="1331208" grpId="0" animBg="1" autoUpdateAnimBg="0"/>
      <p:bldP spid="1331209" grpId="0" animBg="1" autoUpdateAnimBg="0"/>
      <p:bldP spid="10"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custDataLst>
              <p:tags r:id="rId2"/>
            </p:custDataLst>
          </p:nvPr>
        </p:nvSpPr>
        <p:spPr>
          <a:xfrm>
            <a:off x="228600" y="152400"/>
            <a:ext cx="6019800" cy="381000"/>
          </a:xfrm>
        </p:spPr>
        <p:txBody>
          <a:bodyPr/>
          <a:lstStyle/>
          <a:p>
            <a:pPr eaLnBrk="1" hangingPunct="1"/>
            <a:r>
              <a:rPr lang="en-US" sz="1800" dirty="0" smtClean="0">
                <a:solidFill>
                  <a:srgbClr val="FFFFCC"/>
                </a:solidFill>
              </a:rPr>
              <a:t>Variables and Expressions</a:t>
            </a:r>
          </a:p>
        </p:txBody>
      </p:sp>
      <p:sp>
        <p:nvSpPr>
          <p:cNvPr id="52227" name="Text Box 3"/>
          <p:cNvSpPr txBox="1">
            <a:spLocks noChangeArrowheads="1"/>
          </p:cNvSpPr>
          <p:nvPr>
            <p:custDataLst>
              <p:tags r:id="rId3"/>
            </p:custDataLst>
          </p:nvPr>
        </p:nvSpPr>
        <p:spPr bwMode="auto">
          <a:xfrm>
            <a:off x="381000" y="914400"/>
            <a:ext cx="8001000" cy="5310188"/>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CC"/>
                </a:solidFill>
              </a:rPr>
              <a:t>Variables</a:t>
            </a:r>
            <a:r>
              <a:rPr lang="en-US" b="1" dirty="0">
                <a:solidFill>
                  <a:srgbClr val="FFFFFF"/>
                </a:solidFill>
              </a:rPr>
              <a:t>: A variable is a symbol that represents a number. Hydraulic problems often use symbols like “H”, “F”, “V” for variables. For example, in hydraulics, F usually stands for Force, H usually stands for Head, and V usually stands for Velocity. When working with variables, it can be helpful to use a letter that will remind you of what the variable stands for, just as was done for the variables mentioned above. </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CC"/>
                </a:solidFill>
              </a:rPr>
              <a:t>Expressions</a:t>
            </a:r>
            <a:r>
              <a:rPr lang="en-US" b="1" dirty="0">
                <a:solidFill>
                  <a:srgbClr val="FFFFFF"/>
                </a:solidFill>
              </a:rPr>
              <a:t>: Remember, these are mathematical statements that may use numbers, variables, or both. For example:</a:t>
            </a:r>
          </a:p>
          <a:p>
            <a:pPr algn="ctr" fontAlgn="base">
              <a:spcBef>
                <a:spcPct val="0"/>
              </a:spcBef>
              <a:spcAft>
                <a:spcPct val="0"/>
              </a:spcAft>
            </a:pPr>
            <a:r>
              <a:rPr lang="en-US" b="1" dirty="0">
                <a:solidFill>
                  <a:srgbClr val="FFFFFF"/>
                </a:solidFill>
              </a:rPr>
              <a:t>X * Y, </a:t>
            </a:r>
          </a:p>
          <a:p>
            <a:pPr algn="ctr" fontAlgn="base">
              <a:spcBef>
                <a:spcPct val="0"/>
              </a:spcBef>
              <a:spcAft>
                <a:spcPct val="0"/>
              </a:spcAft>
            </a:pPr>
            <a:r>
              <a:rPr lang="en-US" b="1" dirty="0">
                <a:solidFill>
                  <a:srgbClr val="FFFFFF"/>
                </a:solidFill>
              </a:rPr>
              <a:t>3*X+4, and </a:t>
            </a:r>
          </a:p>
          <a:p>
            <a:pPr algn="ctr" fontAlgn="base">
              <a:spcBef>
                <a:spcPct val="0"/>
              </a:spcBef>
              <a:spcAft>
                <a:spcPct val="0"/>
              </a:spcAft>
            </a:pPr>
            <a:r>
              <a:rPr lang="en-US" b="1" dirty="0">
                <a:solidFill>
                  <a:srgbClr val="FFFFFF"/>
                </a:solidFill>
              </a:rPr>
              <a:t>3*(a+6) </a:t>
            </a:r>
          </a:p>
          <a:p>
            <a:pPr algn="ctr" fontAlgn="base">
              <a:spcBef>
                <a:spcPct val="0"/>
              </a:spcBef>
              <a:spcAft>
                <a:spcPct val="0"/>
              </a:spcAft>
            </a:pPr>
            <a:r>
              <a:rPr lang="en-US" b="1" dirty="0">
                <a:solidFill>
                  <a:srgbClr val="FFFFFF"/>
                </a:solidFill>
              </a:rPr>
              <a:t>are expressions. </a:t>
            </a:r>
          </a:p>
          <a:p>
            <a:pPr fontAlgn="base">
              <a:spcBef>
                <a:spcPct val="0"/>
              </a:spcBef>
              <a:spcAft>
                <a:spcPct val="0"/>
              </a:spcAft>
            </a:pPr>
            <a:endParaRPr lang="en-US" b="1" dirty="0">
              <a:solidFill>
                <a:srgbClr val="FFFFFF"/>
              </a:solidFill>
            </a:endParaRPr>
          </a:p>
          <a:p>
            <a:pPr fontAlgn="base">
              <a:spcBef>
                <a:spcPct val="0"/>
              </a:spcBef>
              <a:spcAft>
                <a:spcPct val="0"/>
              </a:spcAft>
              <a:buFontTx/>
              <a:buChar char="•"/>
            </a:pPr>
            <a:r>
              <a:rPr lang="en-US" b="1" dirty="0">
                <a:solidFill>
                  <a:srgbClr val="FFFFFF"/>
                </a:solidFill>
              </a:rPr>
              <a:t> Because multiplication symbols are often omitted these expressions would typically be written:</a:t>
            </a:r>
          </a:p>
          <a:p>
            <a:pPr algn="ctr" fontAlgn="base">
              <a:spcBef>
                <a:spcPct val="0"/>
              </a:spcBef>
              <a:spcAft>
                <a:spcPct val="0"/>
              </a:spcAft>
            </a:pPr>
            <a:r>
              <a:rPr lang="en-US" b="1" dirty="0">
                <a:solidFill>
                  <a:srgbClr val="FFFFFF"/>
                </a:solidFill>
              </a:rPr>
              <a:t>XY,</a:t>
            </a:r>
          </a:p>
          <a:p>
            <a:pPr algn="ctr" fontAlgn="base">
              <a:spcBef>
                <a:spcPct val="0"/>
              </a:spcBef>
              <a:spcAft>
                <a:spcPct val="0"/>
              </a:spcAft>
            </a:pPr>
            <a:r>
              <a:rPr lang="en-US" b="1" dirty="0">
                <a:solidFill>
                  <a:srgbClr val="FFFFFF"/>
                </a:solidFill>
              </a:rPr>
              <a:t>3X +4, and</a:t>
            </a:r>
          </a:p>
          <a:p>
            <a:pPr algn="ctr" fontAlgn="base">
              <a:spcBef>
                <a:spcPct val="0"/>
              </a:spcBef>
              <a:spcAft>
                <a:spcPct val="0"/>
              </a:spcAft>
            </a:pPr>
            <a:r>
              <a:rPr lang="en-US" b="1" dirty="0">
                <a:solidFill>
                  <a:srgbClr val="FFFFFF"/>
                </a:solidFill>
              </a:rPr>
              <a:t>3(a+3)</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2"/>
          <p:cNvSpPr>
            <a:spLocks noGrp="1" noChangeArrowheads="1"/>
          </p:cNvSpPr>
          <p:nvPr>
            <p:ph type="title"/>
            <p:custDataLst>
              <p:tags r:id="rId3"/>
            </p:custDataLst>
          </p:nvPr>
        </p:nvSpPr>
        <p:spPr>
          <a:xfrm>
            <a:off x="228600" y="152400"/>
            <a:ext cx="6019800" cy="381000"/>
          </a:xfrm>
        </p:spPr>
        <p:txBody>
          <a:bodyPr/>
          <a:lstStyle/>
          <a:p>
            <a:pPr eaLnBrk="1" hangingPunct="1"/>
            <a:r>
              <a:rPr lang="en-US" sz="1800" dirty="0" smtClean="0">
                <a:solidFill>
                  <a:srgbClr val="FFFFCC"/>
                </a:solidFill>
              </a:rPr>
              <a:t>Equations</a:t>
            </a:r>
          </a:p>
        </p:txBody>
      </p:sp>
      <p:sp>
        <p:nvSpPr>
          <p:cNvPr id="4101" name="Text Box 3"/>
          <p:cNvSpPr txBox="1">
            <a:spLocks noChangeArrowheads="1"/>
          </p:cNvSpPr>
          <p:nvPr>
            <p:custDataLst>
              <p:tags r:id="rId4"/>
            </p:custDataLst>
          </p:nvPr>
        </p:nvSpPr>
        <p:spPr bwMode="auto">
          <a:xfrm>
            <a:off x="381000" y="914400"/>
            <a:ext cx="8001000" cy="31400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CC"/>
                </a:solidFill>
              </a:rPr>
              <a:t>Equations</a:t>
            </a:r>
            <a:r>
              <a:rPr lang="en-US" sz="2000" b="1" dirty="0">
                <a:solidFill>
                  <a:srgbClr val="FFFFFF"/>
                </a:solidFill>
              </a:rPr>
              <a:t> are often used to state the equality of two expressions containing one or more variables. For example, in hydraulics we often use the equation F = MA to related the variables F, M, and A</a:t>
            </a:r>
          </a:p>
          <a:p>
            <a:pPr fontAlgn="base">
              <a:spcBef>
                <a:spcPct val="0"/>
              </a:spcBef>
              <a:spcAft>
                <a:spcPct val="0"/>
              </a:spcAft>
            </a:pPr>
            <a:endParaRPr lang="en-US" sz="2000" b="1" dirty="0">
              <a:solidFill>
                <a:srgbClr val="FFFFFF"/>
              </a:solidFill>
            </a:endParaRPr>
          </a:p>
          <a:p>
            <a:pPr fontAlgn="base">
              <a:spcBef>
                <a:spcPct val="0"/>
              </a:spcBef>
              <a:spcAft>
                <a:spcPct val="0"/>
              </a:spcAft>
              <a:buFontTx/>
              <a:buChar char="•"/>
            </a:pPr>
            <a:r>
              <a:rPr lang="en-US" sz="2000" b="1" dirty="0">
                <a:solidFill>
                  <a:srgbClr val="FFFFFF"/>
                </a:solidFill>
              </a:rPr>
              <a:t> Often one of the terms of an equation is unknown and needs to be determined.</a:t>
            </a:r>
            <a:r>
              <a:rPr lang="en-US" sz="2000" b="1" dirty="0">
                <a:solidFill>
                  <a:srgbClr val="FFFFCC"/>
                </a:solidFill>
              </a:rPr>
              <a:t> </a:t>
            </a:r>
          </a:p>
          <a:p>
            <a:pPr fontAlgn="base">
              <a:spcBef>
                <a:spcPct val="0"/>
              </a:spcBef>
              <a:spcAft>
                <a:spcPct val="0"/>
              </a:spcAft>
              <a:buFontTx/>
              <a:buChar char="•"/>
            </a:pPr>
            <a:endParaRPr lang="en-US" sz="2000" b="1" dirty="0">
              <a:solidFill>
                <a:srgbClr val="FFFFCC"/>
              </a:solidFill>
            </a:endParaRPr>
          </a:p>
          <a:p>
            <a:pPr fontAlgn="base">
              <a:spcBef>
                <a:spcPct val="0"/>
              </a:spcBef>
              <a:spcAft>
                <a:spcPct val="0"/>
              </a:spcAft>
              <a:buFontTx/>
              <a:buChar char="•"/>
            </a:pPr>
            <a:r>
              <a:rPr lang="en-US" sz="2000" b="1" dirty="0">
                <a:solidFill>
                  <a:srgbClr val="FFFFCC"/>
                </a:solidFill>
              </a:rPr>
              <a:t> In the remainder of this refresher course we  will show how algebraic equations are solved</a:t>
            </a:r>
            <a:endParaRPr lang="en-US" sz="2000" b="1" dirty="0">
              <a:solidFill>
                <a:srgbClr val="FFFFFF"/>
              </a:solidFill>
            </a:endParaRPr>
          </a:p>
        </p:txBody>
      </p:sp>
      <p:graphicFrame>
        <p:nvGraphicFramePr>
          <p:cNvPr id="4098" name="Object 4"/>
          <p:cNvGraphicFramePr>
            <a:graphicFrameLocks noChangeAspect="1"/>
          </p:cNvGraphicFramePr>
          <p:nvPr>
            <p:custDataLst>
              <p:tags r:id="rId5"/>
            </p:custDataLst>
          </p:nvPr>
        </p:nvGraphicFramePr>
        <p:xfrm>
          <a:off x="1701800" y="4508500"/>
          <a:ext cx="1447800" cy="989013"/>
        </p:xfrm>
        <a:graphic>
          <a:graphicData uri="http://schemas.openxmlformats.org/presentationml/2006/ole">
            <mc:AlternateContent xmlns:mc="http://schemas.openxmlformats.org/markup-compatibility/2006">
              <mc:Choice xmlns:v="urn:schemas-microsoft-com:vml" Requires="v">
                <p:oleObj spid="_x0000_s4152" name="Equation" r:id="rId9" imgW="1002960" imgH="685800" progId="Equation.DSMT4">
                  <p:embed/>
                </p:oleObj>
              </mc:Choice>
              <mc:Fallback>
                <p:oleObj name="Equation" r:id="rId9" imgW="1002960" imgH="685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1800" y="4508500"/>
                        <a:ext cx="1447800"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custDataLst>
              <p:tags r:id="rId6"/>
            </p:custDataLst>
          </p:nvPr>
        </p:nvGraphicFramePr>
        <p:xfrm>
          <a:off x="4673600" y="4965700"/>
          <a:ext cx="2413000" cy="596900"/>
        </p:xfrm>
        <a:graphic>
          <a:graphicData uri="http://schemas.openxmlformats.org/presentationml/2006/ole">
            <mc:AlternateContent xmlns:mc="http://schemas.openxmlformats.org/markup-compatibility/2006">
              <mc:Choice xmlns:v="urn:schemas-microsoft-com:vml" Requires="v">
                <p:oleObj spid="_x0000_s4153" name="Equation" r:id="rId11" imgW="2412720" imgH="596880" progId="Equation.DSMT4">
                  <p:embed/>
                </p:oleObj>
              </mc:Choice>
              <mc:Fallback>
                <p:oleObj name="Equation" r:id="rId11" imgW="2412720" imgH="596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3600" y="4965700"/>
                        <a:ext cx="2413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custDataLst>
              <p:tags r:id="rId2"/>
            </p:custDataLst>
          </p:nvPr>
        </p:nvSpPr>
        <p:spPr>
          <a:xfrm>
            <a:off x="228600" y="152400"/>
            <a:ext cx="6019800" cy="381000"/>
          </a:xfrm>
        </p:spPr>
        <p:txBody>
          <a:bodyPr/>
          <a:lstStyle/>
          <a:p>
            <a:pPr eaLnBrk="1" hangingPunct="1"/>
            <a:r>
              <a:rPr lang="en-US" sz="1800" dirty="0" smtClean="0">
                <a:solidFill>
                  <a:srgbClr val="FFFFCC"/>
                </a:solidFill>
              </a:rPr>
              <a:t>Equations—solving them</a:t>
            </a:r>
          </a:p>
        </p:txBody>
      </p:sp>
      <p:sp>
        <p:nvSpPr>
          <p:cNvPr id="53251" name="Text Box 3"/>
          <p:cNvSpPr txBox="1">
            <a:spLocks noChangeArrowheads="1"/>
          </p:cNvSpPr>
          <p:nvPr>
            <p:custDataLst>
              <p:tags r:id="rId3"/>
            </p:custDataLst>
          </p:nvPr>
        </p:nvSpPr>
        <p:spPr bwMode="auto">
          <a:xfrm>
            <a:off x="381000" y="1143000"/>
            <a:ext cx="8001000" cy="16160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Solving algebraic equations often entails "isolating the variable" using relationships of equality and properties of real numbers such as the </a:t>
            </a:r>
            <a:r>
              <a:rPr lang="en-US" sz="2000" b="1" dirty="0">
                <a:solidFill>
                  <a:srgbClr val="FFFFCC"/>
                </a:solidFill>
              </a:rPr>
              <a:t>distributive property</a:t>
            </a:r>
            <a:r>
              <a:rPr lang="en-US" sz="2000" b="1" dirty="0">
                <a:solidFill>
                  <a:srgbClr val="FFFFFF"/>
                </a:solidFill>
              </a:rPr>
              <a:t>, the </a:t>
            </a:r>
            <a:r>
              <a:rPr lang="en-US" sz="2000" b="1" dirty="0">
                <a:solidFill>
                  <a:srgbClr val="FFFFCC"/>
                </a:solidFill>
              </a:rPr>
              <a:t>associative property</a:t>
            </a:r>
            <a:r>
              <a:rPr lang="en-US" sz="2000" b="1" dirty="0">
                <a:solidFill>
                  <a:srgbClr val="FFFFFF"/>
                </a:solidFill>
              </a:rPr>
              <a:t>, the </a:t>
            </a:r>
            <a:r>
              <a:rPr lang="en-US" sz="2000" b="1" dirty="0">
                <a:solidFill>
                  <a:srgbClr val="FFFFCC"/>
                </a:solidFill>
              </a:rPr>
              <a:t>commutative property</a:t>
            </a:r>
            <a:r>
              <a:rPr lang="en-US" sz="2000" b="1" dirty="0">
                <a:solidFill>
                  <a:srgbClr val="FFFFFF"/>
                </a:solidFill>
              </a:rPr>
              <a:t> and both </a:t>
            </a:r>
            <a:r>
              <a:rPr lang="en-US" sz="2000" b="1" dirty="0">
                <a:solidFill>
                  <a:srgbClr val="FFFFCC"/>
                </a:solidFill>
              </a:rPr>
              <a:t>multiplicative and additive inverses</a:t>
            </a:r>
            <a:r>
              <a:rPr lang="en-US" sz="2000" b="1" dirty="0">
                <a:solidFill>
                  <a:srgbClr val="FFFFFF"/>
                </a:solidFill>
              </a:rPr>
              <a:t> </a:t>
            </a:r>
          </a:p>
        </p:txBody>
      </p:sp>
      <p:sp>
        <p:nvSpPr>
          <p:cNvPr id="53252" name="Text Box 4"/>
          <p:cNvSpPr txBox="1">
            <a:spLocks noChangeArrowheads="1"/>
          </p:cNvSpPr>
          <p:nvPr>
            <p:custDataLst>
              <p:tags r:id="rId4"/>
            </p:custDataLst>
          </p:nvPr>
        </p:nvSpPr>
        <p:spPr bwMode="auto">
          <a:xfrm>
            <a:off x="457200" y="3200400"/>
            <a:ext cx="2057400" cy="366713"/>
          </a:xfrm>
          <a:prstGeom prst="rect">
            <a:avLst/>
          </a:prstGeom>
          <a:noFill/>
          <a:ln w="12700" algn="ctr">
            <a:noFill/>
            <a:miter lim="800000"/>
            <a:headEnd/>
            <a:tailEnd/>
          </a:ln>
        </p:spPr>
        <p:txBody>
          <a:bodyPr>
            <a:spAutoFit/>
          </a:bodyPr>
          <a:lstStyle/>
          <a:p>
            <a:pPr fontAlgn="base">
              <a:spcBef>
                <a:spcPct val="50000"/>
              </a:spcBef>
              <a:spcAft>
                <a:spcPct val="0"/>
              </a:spcAft>
            </a:pPr>
            <a:endParaRPr lang="en-US" b="1" dirty="0">
              <a:solidFill>
                <a:srgbClr val="FFFFFF"/>
              </a:solidFill>
            </a:endParaRPr>
          </a:p>
        </p:txBody>
      </p:sp>
      <p:sp>
        <p:nvSpPr>
          <p:cNvPr id="53253" name="Rectangle 5"/>
          <p:cNvSpPr>
            <a:spLocks noChangeArrowheads="1"/>
          </p:cNvSpPr>
          <p:nvPr>
            <p:custDataLst>
              <p:tags r:id="rId5"/>
            </p:custDataLst>
          </p:nvPr>
        </p:nvSpPr>
        <p:spPr bwMode="auto">
          <a:xfrm>
            <a:off x="3200400" y="2590800"/>
            <a:ext cx="2362200" cy="457200"/>
          </a:xfrm>
          <a:prstGeom prst="rect">
            <a:avLst/>
          </a:prstGeom>
          <a:noFill/>
          <a:ln w="12700" algn="ctr">
            <a:noFill/>
            <a:miter lim="800000"/>
            <a:headEnd/>
            <a:tailEnd/>
          </a:ln>
        </p:spPr>
        <p:txBody>
          <a:bodyPr>
            <a:spAutoFit/>
          </a:bodyPr>
          <a:lstStyle/>
          <a:p>
            <a:pPr fontAlgn="base">
              <a:spcBef>
                <a:spcPct val="0"/>
              </a:spcBef>
              <a:spcAft>
                <a:spcPct val="0"/>
              </a:spcAft>
            </a:pPr>
            <a:r>
              <a:rPr lang="en-US" sz="2400" b="1" dirty="0">
                <a:solidFill>
                  <a:srgbClr val="FFFFFF"/>
                </a:solidFill>
              </a:rPr>
              <a:t>5(x + 2) = 25</a:t>
            </a:r>
          </a:p>
        </p:txBody>
      </p:sp>
      <p:pic>
        <p:nvPicPr>
          <p:cNvPr id="53254" name="Picture 7" descr="HarrisMiracle1"/>
          <p:cNvPicPr>
            <a:picLocks noChangeAspect="1" noChangeArrowheads="1"/>
          </p:cNvPicPr>
          <p:nvPr>
            <p:custDataLst>
              <p:tags r:id="rId6"/>
            </p:custDataLst>
          </p:nvPr>
        </p:nvPicPr>
        <p:blipFill>
          <a:blip r:embed="rId12" cstate="print"/>
          <a:srcRect/>
          <a:stretch>
            <a:fillRect/>
          </a:stretch>
        </p:blipFill>
        <p:spPr bwMode="auto">
          <a:xfrm>
            <a:off x="3200400" y="3429000"/>
            <a:ext cx="2420938" cy="1873250"/>
          </a:xfrm>
          <a:prstGeom prst="rect">
            <a:avLst/>
          </a:prstGeom>
          <a:noFill/>
          <a:ln w="9525">
            <a:noFill/>
            <a:miter lim="800000"/>
            <a:headEnd/>
            <a:tailEnd/>
          </a:ln>
        </p:spPr>
      </p:pic>
      <p:sp>
        <p:nvSpPr>
          <p:cNvPr id="53255" name="Text Box 8"/>
          <p:cNvSpPr txBox="1">
            <a:spLocks noChangeArrowheads="1"/>
          </p:cNvSpPr>
          <p:nvPr>
            <p:custDataLst>
              <p:tags r:id="rId7"/>
            </p:custDataLst>
          </p:nvPr>
        </p:nvSpPr>
        <p:spPr bwMode="auto">
          <a:xfrm>
            <a:off x="3429000" y="5791200"/>
            <a:ext cx="1828800" cy="457200"/>
          </a:xfrm>
          <a:prstGeom prst="rect">
            <a:avLst/>
          </a:prstGeom>
          <a:noFill/>
          <a:ln w="12700" algn="ctr">
            <a:noFill/>
            <a:miter lim="800000"/>
            <a:headEnd/>
            <a:tailEnd/>
          </a:ln>
        </p:spPr>
        <p:txBody>
          <a:bodyPr>
            <a:spAutoFit/>
          </a:bodyPr>
          <a:lstStyle/>
          <a:p>
            <a:pPr fontAlgn="base">
              <a:spcBef>
                <a:spcPct val="0"/>
              </a:spcBef>
              <a:spcAft>
                <a:spcPct val="0"/>
              </a:spcAft>
            </a:pPr>
            <a:r>
              <a:rPr lang="en-US" sz="2400" b="1" dirty="0">
                <a:solidFill>
                  <a:srgbClr val="FFFFFF"/>
                </a:solidFill>
              </a:rPr>
              <a:t>And X = 3</a:t>
            </a:r>
          </a:p>
        </p:txBody>
      </p:sp>
      <p:sp>
        <p:nvSpPr>
          <p:cNvPr id="53256" name="Line 9"/>
          <p:cNvSpPr>
            <a:spLocks noChangeShapeType="1"/>
          </p:cNvSpPr>
          <p:nvPr>
            <p:custDataLst>
              <p:tags r:id="rId8"/>
            </p:custDataLst>
          </p:nvPr>
        </p:nvSpPr>
        <p:spPr bwMode="auto">
          <a:xfrm>
            <a:off x="4343400" y="3048000"/>
            <a:ext cx="0" cy="381000"/>
          </a:xfrm>
          <a:prstGeom prst="line">
            <a:avLst/>
          </a:prstGeom>
          <a:noFill/>
          <a:ln w="38100">
            <a:solidFill>
              <a:schemeClr val="bg1"/>
            </a:solidFill>
            <a:round/>
            <a:headEnd/>
            <a:tailEnd type="triangle" w="med" len="med"/>
          </a:ln>
        </p:spPr>
        <p:txBody>
          <a:bodyPr>
            <a:spAutoFit/>
          </a:bodyPr>
          <a:lstStyle/>
          <a:p>
            <a:pPr fontAlgn="base">
              <a:spcBef>
                <a:spcPct val="0"/>
              </a:spcBef>
              <a:spcAft>
                <a:spcPct val="0"/>
              </a:spcAft>
            </a:pPr>
            <a:endParaRPr lang="en-US" b="1" dirty="0">
              <a:solidFill>
                <a:srgbClr val="FFFFFF"/>
              </a:solidFill>
            </a:endParaRPr>
          </a:p>
        </p:txBody>
      </p:sp>
      <p:sp>
        <p:nvSpPr>
          <p:cNvPr id="53257" name="Line 10"/>
          <p:cNvSpPr>
            <a:spLocks noChangeShapeType="1"/>
          </p:cNvSpPr>
          <p:nvPr>
            <p:custDataLst>
              <p:tags r:id="rId9"/>
            </p:custDataLst>
          </p:nvPr>
        </p:nvSpPr>
        <p:spPr bwMode="auto">
          <a:xfrm>
            <a:off x="4343400" y="5334000"/>
            <a:ext cx="0" cy="381000"/>
          </a:xfrm>
          <a:prstGeom prst="line">
            <a:avLst/>
          </a:prstGeom>
          <a:noFill/>
          <a:ln w="38100">
            <a:solidFill>
              <a:schemeClr val="bg1"/>
            </a:solidFill>
            <a:round/>
            <a:headEnd/>
            <a:tailEnd type="triangle" w="med" len="med"/>
          </a:ln>
        </p:spPr>
        <p:txBody>
          <a:bodyPr>
            <a:spAutoFit/>
          </a:bodyPr>
          <a:lstStyle/>
          <a:p>
            <a:pPr fontAlgn="base">
              <a:spcBef>
                <a:spcPct val="0"/>
              </a:spcBef>
              <a:spcAft>
                <a:spcPct val="0"/>
              </a:spcAft>
            </a:pPr>
            <a:endParaRPr lang="en-US" b="1" dirty="0">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custDataLst>
              <p:tags r:id="rId2"/>
            </p:custDataLst>
          </p:nvPr>
        </p:nvSpPr>
        <p:spPr>
          <a:xfrm>
            <a:off x="228600" y="152400"/>
            <a:ext cx="6019800" cy="381000"/>
          </a:xfrm>
        </p:spPr>
        <p:txBody>
          <a:bodyPr/>
          <a:lstStyle/>
          <a:p>
            <a:pPr eaLnBrk="1" hangingPunct="1"/>
            <a:r>
              <a:rPr lang="en-US" sz="1800" dirty="0" smtClean="0">
                <a:solidFill>
                  <a:srgbClr val="FFFFCC"/>
                </a:solidFill>
              </a:rPr>
              <a:t>Equations—solving them (cont.)</a:t>
            </a:r>
          </a:p>
        </p:txBody>
      </p:sp>
      <p:sp>
        <p:nvSpPr>
          <p:cNvPr id="54275" name="Text Box 3"/>
          <p:cNvSpPr txBox="1">
            <a:spLocks noChangeArrowheads="1"/>
          </p:cNvSpPr>
          <p:nvPr>
            <p:custDataLst>
              <p:tags r:id="rId3"/>
            </p:custDataLst>
          </p:nvPr>
        </p:nvSpPr>
        <p:spPr bwMode="auto">
          <a:xfrm>
            <a:off x="381000" y="914400"/>
            <a:ext cx="8001000" cy="4486275"/>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We already discussed the </a:t>
            </a:r>
            <a:r>
              <a:rPr lang="en-US" b="1" dirty="0">
                <a:solidFill>
                  <a:srgbClr val="FFFFCC"/>
                </a:solidFill>
              </a:rPr>
              <a:t>associative</a:t>
            </a:r>
            <a:r>
              <a:rPr lang="en-US" b="1" dirty="0">
                <a:solidFill>
                  <a:srgbClr val="FFFFFF"/>
                </a:solidFill>
              </a:rPr>
              <a:t>,  </a:t>
            </a:r>
            <a:r>
              <a:rPr lang="en-US" b="1" dirty="0">
                <a:solidFill>
                  <a:srgbClr val="FFFFCC"/>
                </a:solidFill>
              </a:rPr>
              <a:t>commutative</a:t>
            </a:r>
            <a:r>
              <a:rPr lang="en-US" b="1" dirty="0">
                <a:solidFill>
                  <a:srgbClr val="FFFFFF"/>
                </a:solidFill>
              </a:rPr>
              <a:t> principles in the section on  integers and we discussed the </a:t>
            </a:r>
            <a:r>
              <a:rPr lang="en-US" b="1" dirty="0">
                <a:solidFill>
                  <a:srgbClr val="FFFFCC"/>
                </a:solidFill>
              </a:rPr>
              <a:t>distributive property </a:t>
            </a:r>
            <a:r>
              <a:rPr lang="en-US" b="1" dirty="0">
                <a:solidFill>
                  <a:srgbClr val="FFFFFF"/>
                </a:solidFill>
              </a:rPr>
              <a:t>when we discussed the order of operations. Use the class index to return to those sections as needed. </a:t>
            </a:r>
          </a:p>
          <a:p>
            <a:pPr fontAlgn="base">
              <a:spcBef>
                <a:spcPct val="0"/>
              </a:spcBef>
              <a:spcAft>
                <a:spcPct val="0"/>
              </a:spcAft>
            </a:pPr>
            <a:endParaRPr lang="en-US" b="1" dirty="0">
              <a:solidFill>
                <a:srgbClr val="FFFFFF"/>
              </a:solidFill>
            </a:endParaRPr>
          </a:p>
          <a:p>
            <a:pPr fontAlgn="base">
              <a:spcBef>
                <a:spcPct val="0"/>
              </a:spcBef>
              <a:spcAft>
                <a:spcPct val="0"/>
              </a:spcAft>
              <a:buFontTx/>
              <a:buChar char="•"/>
            </a:pPr>
            <a:r>
              <a:rPr lang="en-US" b="1" dirty="0">
                <a:solidFill>
                  <a:srgbClr val="FFFFFF"/>
                </a:solidFill>
              </a:rPr>
              <a:t>The </a:t>
            </a:r>
            <a:r>
              <a:rPr lang="en-US" b="1" dirty="0">
                <a:solidFill>
                  <a:srgbClr val="FFFFCC"/>
                </a:solidFill>
              </a:rPr>
              <a:t>additive inverse</a:t>
            </a:r>
            <a:r>
              <a:rPr lang="en-US" b="1" dirty="0">
                <a:solidFill>
                  <a:srgbClr val="FFFFFF"/>
                </a:solidFill>
              </a:rPr>
              <a:t> means that for each real number a, there is a unique real number, denoted -a, such that  a + (-a) = 0. In other words any number plus itself equals zero. </a:t>
            </a:r>
          </a:p>
          <a:p>
            <a:pPr fontAlgn="base">
              <a:spcBef>
                <a:spcPct val="0"/>
              </a:spcBef>
              <a:spcAft>
                <a:spcPct val="0"/>
              </a:spcAft>
            </a:pPr>
            <a:endParaRPr lang="en-US" b="1" dirty="0">
              <a:solidFill>
                <a:srgbClr val="FFFFFF"/>
              </a:solidFill>
            </a:endParaRPr>
          </a:p>
          <a:p>
            <a:pPr fontAlgn="base">
              <a:spcBef>
                <a:spcPct val="0"/>
              </a:spcBef>
              <a:spcAft>
                <a:spcPct val="0"/>
              </a:spcAft>
              <a:buFontTx/>
              <a:buChar char="•"/>
            </a:pPr>
            <a:r>
              <a:rPr lang="en-US" b="1" dirty="0">
                <a:solidFill>
                  <a:srgbClr val="FFFFFF"/>
                </a:solidFill>
              </a:rPr>
              <a:t>The </a:t>
            </a:r>
            <a:r>
              <a:rPr lang="en-US" b="1" dirty="0">
                <a:solidFill>
                  <a:srgbClr val="FFFFCC"/>
                </a:solidFill>
              </a:rPr>
              <a:t>multiplicative inverse</a:t>
            </a:r>
            <a:r>
              <a:rPr lang="en-US" b="1" dirty="0">
                <a:solidFill>
                  <a:srgbClr val="FFFFFF"/>
                </a:solidFill>
              </a:rPr>
              <a:t> means that for each real number a, except 0, there is a unique real number  1/a  such that a x 1/a = 1/a x a = 1. In other words, when you multiply a number by its multiplicative inverse the result is 1.  A more common term used to indicate a  multiplicative inverse is the reciprocal.  </a:t>
            </a:r>
          </a:p>
          <a:p>
            <a:pPr fontAlgn="base">
              <a:spcBef>
                <a:spcPct val="0"/>
              </a:spcBef>
              <a:spcAft>
                <a:spcPct val="0"/>
              </a:spcAft>
            </a:pPr>
            <a:endParaRPr lang="en-US" b="1" dirty="0">
              <a:solidFill>
                <a:srgbClr val="FFFFFF"/>
              </a:solidFill>
            </a:endParaRPr>
          </a:p>
          <a:p>
            <a:pPr fontAlgn="base">
              <a:spcBef>
                <a:spcPct val="0"/>
              </a:spcBef>
              <a:spcAft>
                <a:spcPct val="0"/>
              </a:spcAft>
            </a:pPr>
            <a:endParaRPr lang="en-US" b="1" dirty="0">
              <a:solidFill>
                <a:srgbClr val="FFFFFF"/>
              </a:solidFill>
            </a:endParaRPr>
          </a:p>
        </p:txBody>
      </p:sp>
      <p:sp>
        <p:nvSpPr>
          <p:cNvPr id="54276" name="Text Box 4"/>
          <p:cNvSpPr txBox="1">
            <a:spLocks noChangeArrowheads="1"/>
          </p:cNvSpPr>
          <p:nvPr>
            <p:custDataLst>
              <p:tags r:id="rId4"/>
            </p:custDataLst>
          </p:nvPr>
        </p:nvSpPr>
        <p:spPr bwMode="auto">
          <a:xfrm>
            <a:off x="457200" y="3200400"/>
            <a:ext cx="2057400" cy="366713"/>
          </a:xfrm>
          <a:prstGeom prst="rect">
            <a:avLst/>
          </a:prstGeom>
          <a:noFill/>
          <a:ln w="12700" algn="ctr">
            <a:noFill/>
            <a:miter lim="800000"/>
            <a:headEnd/>
            <a:tailEnd/>
          </a:ln>
        </p:spPr>
        <p:txBody>
          <a:bodyPr>
            <a:spAutoFit/>
          </a:bodyPr>
          <a:lstStyle/>
          <a:p>
            <a:pPr fontAlgn="base">
              <a:spcBef>
                <a:spcPct val="50000"/>
              </a:spcBef>
              <a:spcAft>
                <a:spcPct val="0"/>
              </a:spcAft>
            </a:pPr>
            <a:endParaRPr lang="en-US" b="1" dirty="0">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2"/>
            </p:custDataLst>
          </p:nvPr>
        </p:nvSpPr>
        <p:spPr>
          <a:xfrm>
            <a:off x="228600" y="152400"/>
            <a:ext cx="6019800" cy="381000"/>
          </a:xfrm>
        </p:spPr>
        <p:txBody>
          <a:bodyPr/>
          <a:lstStyle/>
          <a:p>
            <a:pPr eaLnBrk="1" hangingPunct="1"/>
            <a:r>
              <a:rPr lang="en-US" sz="1800" dirty="0" smtClean="0">
                <a:solidFill>
                  <a:srgbClr val="FFFFCC"/>
                </a:solidFill>
              </a:rPr>
              <a:t>Equations—solving them (cont.)</a:t>
            </a:r>
          </a:p>
        </p:txBody>
      </p:sp>
      <p:sp>
        <p:nvSpPr>
          <p:cNvPr id="55299" name="Text Box 3"/>
          <p:cNvSpPr txBox="1">
            <a:spLocks noChangeArrowheads="1"/>
          </p:cNvSpPr>
          <p:nvPr>
            <p:custDataLst>
              <p:tags r:id="rId3"/>
            </p:custDataLst>
          </p:nvPr>
        </p:nvSpPr>
        <p:spPr bwMode="auto">
          <a:xfrm>
            <a:off x="381000" y="914400"/>
            <a:ext cx="8305800" cy="5310188"/>
          </a:xfrm>
          <a:prstGeom prst="rect">
            <a:avLst/>
          </a:prstGeom>
          <a:noFill/>
          <a:ln w="12700" algn="ctr">
            <a:noFill/>
            <a:miter lim="800000"/>
            <a:headEnd/>
            <a:tailEnd/>
          </a:ln>
        </p:spPr>
        <p:txBody>
          <a:bodyPr>
            <a:spAutoFit/>
          </a:bodyPr>
          <a:lstStyle/>
          <a:p>
            <a:pPr fontAlgn="base">
              <a:spcBef>
                <a:spcPct val="0"/>
              </a:spcBef>
              <a:spcAft>
                <a:spcPct val="0"/>
              </a:spcAft>
            </a:pPr>
            <a:endParaRPr lang="en-US" b="1" dirty="0">
              <a:solidFill>
                <a:srgbClr val="FFFFFF"/>
              </a:solidFill>
            </a:endParaRPr>
          </a:p>
          <a:p>
            <a:pPr fontAlgn="base">
              <a:spcBef>
                <a:spcPct val="0"/>
              </a:spcBef>
              <a:spcAft>
                <a:spcPct val="0"/>
              </a:spcAft>
              <a:buFontTx/>
              <a:buChar char="•"/>
            </a:pPr>
            <a:r>
              <a:rPr lang="en-US" b="1" dirty="0">
                <a:solidFill>
                  <a:srgbClr val="FFFFFF"/>
                </a:solidFill>
              </a:rPr>
              <a:t> Equations are also solved by knowing that if two sides of an equation are equal, you can add or subtract the same amount to both sides, and they will still be equal.  </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Examples:          </a:t>
            </a:r>
          </a:p>
          <a:p>
            <a:pPr fontAlgn="base">
              <a:spcBef>
                <a:spcPct val="0"/>
              </a:spcBef>
              <a:spcAft>
                <a:spcPct val="0"/>
              </a:spcAft>
            </a:pPr>
            <a:r>
              <a:rPr lang="en-US" b="1" dirty="0">
                <a:solidFill>
                  <a:srgbClr val="FFFFFF"/>
                </a:solidFill>
              </a:rPr>
              <a:t>If a = b, then a + c = b + c, and a - c = b – c</a:t>
            </a:r>
          </a:p>
          <a:p>
            <a:pPr fontAlgn="base">
              <a:spcBef>
                <a:spcPct val="0"/>
              </a:spcBef>
              <a:spcAft>
                <a:spcPct val="0"/>
              </a:spcAft>
            </a:pPr>
            <a:r>
              <a:rPr lang="en-US" b="1" dirty="0">
                <a:solidFill>
                  <a:srgbClr val="FFFFFF"/>
                </a:solidFill>
              </a:rPr>
              <a:t>If x + 92 = 187, then x + 92 - 92 = 187 – 92, and  x = 95  </a:t>
            </a:r>
          </a:p>
          <a:p>
            <a:pPr fontAlgn="base">
              <a:spcBef>
                <a:spcPct val="0"/>
              </a:spcBef>
              <a:spcAft>
                <a:spcPct val="0"/>
              </a:spcAft>
            </a:pPr>
            <a:endParaRPr lang="en-US" b="1" dirty="0">
              <a:solidFill>
                <a:srgbClr val="FFFFFF"/>
              </a:solidFill>
            </a:endParaRPr>
          </a:p>
          <a:p>
            <a:pPr fontAlgn="base">
              <a:spcBef>
                <a:spcPct val="0"/>
              </a:spcBef>
              <a:spcAft>
                <a:spcPct val="0"/>
              </a:spcAft>
              <a:buFontTx/>
              <a:buChar char="•"/>
            </a:pPr>
            <a:r>
              <a:rPr lang="en-US" b="1" dirty="0">
                <a:solidFill>
                  <a:srgbClr val="FFFFFF"/>
                </a:solidFill>
              </a:rPr>
              <a:t> When solving equations, remember that multiplication and division are inverse operations, therefore they undo each other (i.e., (4 * 8)/8 = 4).  To solve equations using multiplication or division, first decide which operation has been applied, then use the inverse operation to undo this (remember to multiply or divide on both sides of the equation).  </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Example: Solve: 6x = 36 </a:t>
            </a:r>
            <a:br>
              <a:rPr lang="en-US" b="1" dirty="0">
                <a:solidFill>
                  <a:srgbClr val="FFFFFF"/>
                </a:solidFill>
              </a:rPr>
            </a:br>
            <a:r>
              <a:rPr lang="en-US" b="1" dirty="0">
                <a:solidFill>
                  <a:srgbClr val="FFFFFF"/>
                </a:solidFill>
              </a:rPr>
              <a:t> Solution: 	6x = 36      </a:t>
            </a:r>
          </a:p>
          <a:p>
            <a:pPr fontAlgn="base">
              <a:spcBef>
                <a:spcPct val="0"/>
              </a:spcBef>
              <a:spcAft>
                <a:spcPct val="0"/>
              </a:spcAft>
            </a:pPr>
            <a:r>
              <a:rPr lang="en-US" b="1" dirty="0">
                <a:solidFill>
                  <a:srgbClr val="FFFFFF"/>
                </a:solidFill>
              </a:rPr>
              <a:t>		(6x) / 6 = 36 / 6      </a:t>
            </a:r>
          </a:p>
          <a:p>
            <a:pPr fontAlgn="base">
              <a:spcBef>
                <a:spcPct val="0"/>
              </a:spcBef>
              <a:spcAft>
                <a:spcPct val="0"/>
              </a:spcAft>
            </a:pPr>
            <a:r>
              <a:rPr lang="en-US" b="1" dirty="0">
                <a:solidFill>
                  <a:srgbClr val="FFFFFF"/>
                </a:solidFill>
              </a:rPr>
              <a:t>		x = 6 </a:t>
            </a:r>
          </a:p>
        </p:txBody>
      </p:sp>
      <p:sp>
        <p:nvSpPr>
          <p:cNvPr id="55300" name="Text Box 4"/>
          <p:cNvSpPr txBox="1">
            <a:spLocks noChangeArrowheads="1"/>
          </p:cNvSpPr>
          <p:nvPr>
            <p:custDataLst>
              <p:tags r:id="rId4"/>
            </p:custDataLst>
          </p:nvPr>
        </p:nvSpPr>
        <p:spPr bwMode="auto">
          <a:xfrm>
            <a:off x="457200" y="3200400"/>
            <a:ext cx="2057400" cy="366713"/>
          </a:xfrm>
          <a:prstGeom prst="rect">
            <a:avLst/>
          </a:prstGeom>
          <a:noFill/>
          <a:ln w="12700" algn="ctr">
            <a:noFill/>
            <a:miter lim="800000"/>
            <a:headEnd/>
            <a:tailEnd/>
          </a:ln>
        </p:spPr>
        <p:txBody>
          <a:bodyPr>
            <a:spAutoFit/>
          </a:bodyPr>
          <a:lstStyle/>
          <a:p>
            <a:pPr fontAlgn="base">
              <a:spcBef>
                <a:spcPct val="50000"/>
              </a:spcBef>
              <a:spcAft>
                <a:spcPct val="0"/>
              </a:spcAft>
            </a:pPr>
            <a:endParaRPr lang="en-US" b="1" dirty="0">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custDataLst>
              <p:tags r:id="rId2"/>
            </p:custDataLst>
          </p:nvPr>
        </p:nvSpPr>
        <p:spPr>
          <a:xfrm>
            <a:off x="228600" y="152400"/>
            <a:ext cx="6019800" cy="381000"/>
          </a:xfrm>
        </p:spPr>
        <p:txBody>
          <a:bodyPr/>
          <a:lstStyle/>
          <a:p>
            <a:pPr eaLnBrk="1" hangingPunct="1"/>
            <a:r>
              <a:rPr lang="en-US" sz="1800" dirty="0" smtClean="0">
                <a:solidFill>
                  <a:srgbClr val="FFFFCC"/>
                </a:solidFill>
              </a:rPr>
              <a:t>Equations—solving them (cont.)</a:t>
            </a:r>
          </a:p>
        </p:txBody>
      </p:sp>
      <p:sp>
        <p:nvSpPr>
          <p:cNvPr id="56323" name="Text Box 3"/>
          <p:cNvSpPr txBox="1">
            <a:spLocks noChangeArrowheads="1"/>
          </p:cNvSpPr>
          <p:nvPr>
            <p:custDataLst>
              <p:tags r:id="rId3"/>
            </p:custDataLst>
          </p:nvPr>
        </p:nvSpPr>
        <p:spPr bwMode="auto">
          <a:xfrm>
            <a:off x="381000" y="914400"/>
            <a:ext cx="8458200" cy="2289175"/>
          </a:xfrm>
          <a:prstGeom prst="rect">
            <a:avLst/>
          </a:prstGeom>
          <a:noFill/>
          <a:ln w="12700" algn="ctr">
            <a:noFill/>
            <a:miter lim="800000"/>
            <a:headEnd/>
            <a:tailEnd/>
          </a:ln>
        </p:spPr>
        <p:txBody>
          <a:bodyPr>
            <a:spAutoFit/>
          </a:bodyPr>
          <a:lstStyle/>
          <a:p>
            <a:pPr fontAlgn="base">
              <a:spcBef>
                <a:spcPct val="0"/>
              </a:spcBef>
              <a:spcAft>
                <a:spcPct val="0"/>
              </a:spcAft>
              <a:tabLst>
                <a:tab pos="517525" algn="l"/>
                <a:tab pos="1090613" algn="l"/>
              </a:tabLst>
            </a:pPr>
            <a:endParaRPr lang="en-US" b="1" dirty="0">
              <a:solidFill>
                <a:srgbClr val="FFFFFF"/>
              </a:solidFill>
            </a:endParaRPr>
          </a:p>
          <a:p>
            <a:pPr fontAlgn="base">
              <a:spcBef>
                <a:spcPct val="0"/>
              </a:spcBef>
              <a:spcAft>
                <a:spcPct val="0"/>
              </a:spcAft>
              <a:buFontTx/>
              <a:buChar char="•"/>
              <a:tabLst>
                <a:tab pos="517525" algn="l"/>
                <a:tab pos="1090613" algn="l"/>
              </a:tabLst>
            </a:pPr>
            <a:r>
              <a:rPr lang="en-US" b="1" dirty="0">
                <a:solidFill>
                  <a:srgbClr val="FFFFFF"/>
                </a:solidFill>
              </a:rPr>
              <a:t> When solving complex equations, like the ones used in the examples below, be sure to remember that multiplication and division and addition and subtraction are inverse operations. Therefore, they undo each other (i.e., (5 * 2)/2 = 5 or 10 + 4 - 4 = 10).  To solve these equations, first decide which operation has been applied and then use the inverse operation to undo this (remember to apply the operation to both sides of the equation).  </a:t>
            </a:r>
          </a:p>
          <a:p>
            <a:pPr fontAlgn="base">
              <a:spcBef>
                <a:spcPct val="0"/>
              </a:spcBef>
              <a:spcAft>
                <a:spcPct val="0"/>
              </a:spcAft>
              <a:tabLst>
                <a:tab pos="517525" algn="l"/>
                <a:tab pos="1090613" algn="l"/>
              </a:tabLst>
            </a:pPr>
            <a:endParaRPr lang="en-US" b="1" dirty="0">
              <a:solidFill>
                <a:srgbClr val="FFFFFF"/>
              </a:solidFill>
            </a:endParaRPr>
          </a:p>
        </p:txBody>
      </p:sp>
      <p:sp>
        <p:nvSpPr>
          <p:cNvPr id="56324" name="Text Box 4"/>
          <p:cNvSpPr txBox="1">
            <a:spLocks noChangeArrowheads="1"/>
          </p:cNvSpPr>
          <p:nvPr>
            <p:custDataLst>
              <p:tags r:id="rId4"/>
            </p:custDataLst>
          </p:nvPr>
        </p:nvSpPr>
        <p:spPr bwMode="auto">
          <a:xfrm>
            <a:off x="457200" y="3200400"/>
            <a:ext cx="2057400" cy="366713"/>
          </a:xfrm>
          <a:prstGeom prst="rect">
            <a:avLst/>
          </a:prstGeom>
          <a:noFill/>
          <a:ln w="12700" algn="ctr">
            <a:noFill/>
            <a:miter lim="800000"/>
            <a:headEnd/>
            <a:tailEnd/>
          </a:ln>
        </p:spPr>
        <p:txBody>
          <a:bodyPr>
            <a:spAutoFit/>
          </a:bodyPr>
          <a:lstStyle/>
          <a:p>
            <a:pPr fontAlgn="base">
              <a:spcBef>
                <a:spcPct val="50000"/>
              </a:spcBef>
              <a:spcAft>
                <a:spcPct val="0"/>
              </a:spcAft>
            </a:pPr>
            <a:endParaRPr lang="en-US" b="1" dirty="0">
              <a:solidFill>
                <a:srgbClr val="FFFFFF"/>
              </a:solidFill>
            </a:endParaRPr>
          </a:p>
        </p:txBody>
      </p:sp>
      <p:sp>
        <p:nvSpPr>
          <p:cNvPr id="56325" name="Text Box 5"/>
          <p:cNvSpPr txBox="1">
            <a:spLocks noChangeArrowheads="1"/>
          </p:cNvSpPr>
          <p:nvPr>
            <p:custDataLst>
              <p:tags r:id="rId5"/>
            </p:custDataLst>
          </p:nvPr>
        </p:nvSpPr>
        <p:spPr bwMode="auto">
          <a:xfrm>
            <a:off x="457200" y="3355057"/>
            <a:ext cx="7924800" cy="2862322"/>
          </a:xfrm>
          <a:prstGeom prst="rect">
            <a:avLst/>
          </a:prstGeom>
          <a:noFill/>
          <a:ln w="12700" algn="ctr">
            <a:noFill/>
            <a:miter lim="800000"/>
            <a:headEnd/>
            <a:tailEnd/>
          </a:ln>
        </p:spPr>
        <p:txBody>
          <a:bodyPr>
            <a:spAutoFit/>
          </a:bodyPr>
          <a:lstStyle/>
          <a:p>
            <a:pPr marL="1090613" indent="-1090613" fontAlgn="base">
              <a:spcBef>
                <a:spcPct val="0"/>
              </a:spcBef>
              <a:spcAft>
                <a:spcPct val="0"/>
              </a:spcAft>
              <a:tabLst>
                <a:tab pos="3028950" algn="l"/>
                <a:tab pos="3143250" algn="l"/>
              </a:tabLst>
            </a:pPr>
            <a:r>
              <a:rPr lang="en-US" b="1" dirty="0">
                <a:solidFill>
                  <a:srgbClr val="FFFFFF"/>
                </a:solidFill>
              </a:rPr>
              <a:t>Example: Solve:   5(x + 2) = 25 </a:t>
            </a:r>
          </a:p>
          <a:p>
            <a:pPr marL="1090613" indent="-1090613" fontAlgn="base">
              <a:spcBef>
                <a:spcPct val="0"/>
              </a:spcBef>
              <a:spcAft>
                <a:spcPct val="0"/>
              </a:spcAft>
              <a:tabLst>
                <a:tab pos="3028950" algn="l"/>
                <a:tab pos="3143250" algn="l"/>
              </a:tabLst>
            </a:pPr>
            <a:r>
              <a:rPr lang="en-US" b="1" dirty="0">
                <a:solidFill>
                  <a:srgbClr val="FFFFFF"/>
                </a:solidFill>
              </a:rPr>
              <a:t>Solution:        </a:t>
            </a:r>
          </a:p>
          <a:p>
            <a:pPr marL="1090613" indent="-1090613" fontAlgn="base">
              <a:spcBef>
                <a:spcPct val="0"/>
              </a:spcBef>
              <a:spcAft>
                <a:spcPct val="0"/>
              </a:spcAft>
              <a:tabLst>
                <a:tab pos="3028950" algn="l"/>
                <a:tab pos="3143250" algn="l"/>
              </a:tabLst>
            </a:pPr>
            <a:r>
              <a:rPr lang="en-US" b="1" dirty="0">
                <a:solidFill>
                  <a:srgbClr val="FFFFFF"/>
                </a:solidFill>
              </a:rPr>
              <a:t>5(x + 2) = 25 	-The variable (x) needs to be isolated.</a:t>
            </a:r>
          </a:p>
          <a:p>
            <a:pPr marL="1090613" indent="-1090613" fontAlgn="base">
              <a:spcBef>
                <a:spcPct val="0"/>
              </a:spcBef>
              <a:spcAft>
                <a:spcPct val="0"/>
              </a:spcAft>
              <a:tabLst>
                <a:tab pos="3028950" algn="l"/>
                <a:tab pos="3143250" algn="l"/>
              </a:tabLst>
            </a:pPr>
            <a:r>
              <a:rPr lang="en-US" b="1" dirty="0">
                <a:solidFill>
                  <a:srgbClr val="FFFFFF"/>
                </a:solidFill>
              </a:rPr>
              <a:t>[5(x + 2)]/5 = 25/5  	-To undo multiplying by 5, divide by 5 on 		both sides.</a:t>
            </a:r>
          </a:p>
          <a:p>
            <a:pPr marL="1090613" indent="-1090613" fontAlgn="base">
              <a:spcBef>
                <a:spcPct val="0"/>
              </a:spcBef>
              <a:spcAft>
                <a:spcPct val="0"/>
              </a:spcAft>
              <a:tabLst>
                <a:tab pos="3028950" algn="l"/>
                <a:tab pos="3143250" algn="l"/>
              </a:tabLst>
            </a:pPr>
            <a:r>
              <a:rPr lang="en-US" b="1" dirty="0">
                <a:solidFill>
                  <a:srgbClr val="FFFFFF"/>
                </a:solidFill>
              </a:rPr>
              <a:t>x + 2 = 5  		-Dividing by 5 hasn't isolated the variable, 		so we need to continue.     </a:t>
            </a:r>
          </a:p>
          <a:p>
            <a:pPr marL="1090613" indent="-1090613" fontAlgn="base">
              <a:spcBef>
                <a:spcPct val="0"/>
              </a:spcBef>
              <a:spcAft>
                <a:spcPct val="0"/>
              </a:spcAft>
              <a:tabLst>
                <a:tab pos="3028950" algn="l"/>
                <a:tab pos="3143250" algn="l"/>
              </a:tabLst>
            </a:pPr>
            <a:r>
              <a:rPr lang="en-US" b="1" dirty="0">
                <a:solidFill>
                  <a:srgbClr val="FFFFFF"/>
                </a:solidFill>
              </a:rPr>
              <a:t>x + 2 -2 = 5 -2     	-To undo adding 2, subtract 2, from both 		sides. </a:t>
            </a:r>
          </a:p>
          <a:p>
            <a:pPr marL="1090613" indent="-1090613" fontAlgn="base">
              <a:spcBef>
                <a:spcPct val="0"/>
              </a:spcBef>
              <a:spcAft>
                <a:spcPct val="0"/>
              </a:spcAft>
              <a:tabLst>
                <a:tab pos="3028950" algn="l"/>
                <a:tab pos="3143250" algn="l"/>
              </a:tabLst>
            </a:pPr>
            <a:r>
              <a:rPr lang="en-US" b="1" dirty="0">
                <a:solidFill>
                  <a:srgbClr val="FFFFFF"/>
                </a:solidFill>
              </a:rPr>
              <a:t>x = 3  		-The answer</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Grp="1" noChangeArrowheads="1"/>
          </p:cNvSpPr>
          <p:nvPr>
            <p:ph type="title"/>
            <p:custDataLst>
              <p:tags r:id="rId2"/>
            </p:custDataLst>
          </p:nvPr>
        </p:nvSpPr>
        <p:spPr>
          <a:xfrm>
            <a:off x="152400" y="152400"/>
            <a:ext cx="1371600" cy="381000"/>
          </a:xfrm>
        </p:spPr>
        <p:txBody>
          <a:bodyPr/>
          <a:lstStyle/>
          <a:p>
            <a:pPr eaLnBrk="1" hangingPunct="1"/>
            <a:r>
              <a:rPr lang="en-US" sz="1800" dirty="0" smtClean="0">
                <a:solidFill>
                  <a:srgbClr val="FFFFCC"/>
                </a:solidFill>
              </a:rPr>
              <a:t>Integers</a:t>
            </a:r>
          </a:p>
        </p:txBody>
      </p:sp>
      <p:sp>
        <p:nvSpPr>
          <p:cNvPr id="16387" name="Rectangle 5"/>
          <p:cNvSpPr>
            <a:spLocks noChangeArrowheads="1"/>
          </p:cNvSpPr>
          <p:nvPr>
            <p:custDataLst>
              <p:tags r:id="rId3"/>
            </p:custDataLst>
          </p:nvPr>
        </p:nvSpPr>
        <p:spPr bwMode="auto">
          <a:xfrm>
            <a:off x="533400" y="1447800"/>
            <a:ext cx="7772400" cy="25304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The integers (from the Latin integer, which means with untouched integrity, whole, entire) are the set of numbers consisting of the natural numbers including 0 (0, 1, 2, 3, ...) and their negatives (0, −1, −2, −3, ...). In non-mathematical terms, they are numbers that can be written without a fractional or decimal component, and fall within the set {... −2, −1, 0, 1, 2, ...}. For example, 65, 7, and −756 are integers; 1.6 and 1½ are not integers.</a:t>
            </a:r>
          </a:p>
        </p:txBody>
      </p:sp>
      <p:sp>
        <p:nvSpPr>
          <p:cNvPr id="16388" name="Text Box 24"/>
          <p:cNvSpPr txBox="1">
            <a:spLocks noChangeArrowheads="1"/>
          </p:cNvSpPr>
          <p:nvPr>
            <p:custDataLst>
              <p:tags r:id="rId4"/>
            </p:custDataLst>
          </p:nvPr>
        </p:nvSpPr>
        <p:spPr bwMode="auto">
          <a:xfrm>
            <a:off x="2209800" y="4318000"/>
            <a:ext cx="5057775" cy="1616075"/>
          </a:xfrm>
          <a:prstGeom prst="rect">
            <a:avLst/>
          </a:prstGeom>
          <a:noFill/>
          <a:ln w="12700" algn="ctr">
            <a:noFill/>
            <a:miter lim="800000"/>
            <a:headEnd/>
            <a:tailEnd/>
          </a:ln>
        </p:spPr>
        <p:txBody>
          <a:bodyPr wrap="none">
            <a:spAutoFit/>
          </a:bodyPr>
          <a:lstStyle/>
          <a:p>
            <a:pPr fontAlgn="base">
              <a:spcBef>
                <a:spcPct val="0"/>
              </a:spcBef>
              <a:spcAft>
                <a:spcPct val="0"/>
              </a:spcAft>
            </a:pPr>
            <a:r>
              <a:rPr lang="en-US" sz="2000" b="1" dirty="0">
                <a:solidFill>
                  <a:srgbClr val="FFFFCC"/>
                </a:solidFill>
              </a:rPr>
              <a:t>We will briefly discuss how integers are:</a:t>
            </a:r>
          </a:p>
          <a:p>
            <a:pPr lvl="1" fontAlgn="base">
              <a:spcBef>
                <a:spcPct val="0"/>
              </a:spcBef>
              <a:spcAft>
                <a:spcPct val="0"/>
              </a:spcAft>
              <a:buFontTx/>
              <a:buChar char="•"/>
            </a:pPr>
            <a:r>
              <a:rPr lang="en-US" sz="2000" b="1" dirty="0">
                <a:solidFill>
                  <a:srgbClr val="FFFFCC"/>
                </a:solidFill>
              </a:rPr>
              <a:t>Compared</a:t>
            </a:r>
          </a:p>
          <a:p>
            <a:pPr lvl="1" fontAlgn="base">
              <a:spcBef>
                <a:spcPct val="0"/>
              </a:spcBef>
              <a:spcAft>
                <a:spcPct val="0"/>
              </a:spcAft>
              <a:buFontTx/>
              <a:buChar char="•"/>
            </a:pPr>
            <a:r>
              <a:rPr lang="en-US" sz="2000" b="1" dirty="0">
                <a:solidFill>
                  <a:srgbClr val="FFFFCC"/>
                </a:solidFill>
              </a:rPr>
              <a:t>Added and subtracted</a:t>
            </a:r>
          </a:p>
          <a:p>
            <a:pPr lvl="1" fontAlgn="base">
              <a:spcBef>
                <a:spcPct val="0"/>
              </a:spcBef>
              <a:spcAft>
                <a:spcPct val="0"/>
              </a:spcAft>
              <a:buFontTx/>
              <a:buChar char="•"/>
            </a:pPr>
            <a:r>
              <a:rPr lang="en-US" sz="2000" b="1" dirty="0">
                <a:solidFill>
                  <a:srgbClr val="FFFFCC"/>
                </a:solidFill>
              </a:rPr>
              <a:t>Multiplied</a:t>
            </a:r>
          </a:p>
          <a:p>
            <a:pPr lvl="1" fontAlgn="base">
              <a:spcBef>
                <a:spcPct val="0"/>
              </a:spcBef>
              <a:spcAft>
                <a:spcPct val="0"/>
              </a:spcAft>
              <a:buFontTx/>
              <a:buChar char="•"/>
            </a:pPr>
            <a:r>
              <a:rPr lang="en-US" sz="2000" b="1" dirty="0">
                <a:solidFill>
                  <a:srgbClr val="FFFFCC"/>
                </a:solidFill>
              </a:rPr>
              <a:t>Divided</a:t>
            </a:r>
          </a:p>
        </p:txBody>
      </p:sp>
      <p:sp>
        <p:nvSpPr>
          <p:cNvPr id="16389" name="Text Box 25"/>
          <p:cNvSpPr txBox="1">
            <a:spLocks noChangeArrowheads="1"/>
          </p:cNvSpPr>
          <p:nvPr>
            <p:custDataLst>
              <p:tags r:id="rId5"/>
            </p:custDataLst>
          </p:nvPr>
        </p:nvSpPr>
        <p:spPr bwMode="auto">
          <a:xfrm>
            <a:off x="228600" y="762000"/>
            <a:ext cx="8001000" cy="457200"/>
          </a:xfrm>
          <a:prstGeom prst="rect">
            <a:avLst/>
          </a:prstGeom>
          <a:noFill/>
          <a:ln w="12700" algn="ctr">
            <a:noFill/>
            <a:miter lim="800000"/>
            <a:headEnd/>
            <a:tailEnd/>
          </a:ln>
        </p:spPr>
        <p:txBody>
          <a:bodyPr>
            <a:spAutoFit/>
          </a:bodyPr>
          <a:lstStyle/>
          <a:p>
            <a:pPr fontAlgn="base">
              <a:spcBef>
                <a:spcPct val="50000"/>
              </a:spcBef>
              <a:spcAft>
                <a:spcPct val="0"/>
              </a:spcAft>
            </a:pPr>
            <a:r>
              <a:rPr lang="en-US" sz="2400" b="1" dirty="0">
                <a:solidFill>
                  <a:srgbClr val="FFFFFF"/>
                </a:solidFill>
              </a:rPr>
              <a:t>We will start by discussing how to work with integers</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custDataLst>
              <p:tags r:id="rId2"/>
            </p:custDataLst>
          </p:nvPr>
        </p:nvSpPr>
        <p:spPr/>
        <p:txBody>
          <a:bodyPr/>
          <a:lstStyle/>
          <a:p>
            <a:pPr eaLnBrk="1" hangingPunct="1"/>
            <a:r>
              <a:rPr lang="en-US" sz="1800" dirty="0" smtClean="0">
                <a:solidFill>
                  <a:srgbClr val="FFFFCC"/>
                </a:solidFill>
              </a:rPr>
              <a:t>Equations—solving them (cont.)</a:t>
            </a:r>
          </a:p>
        </p:txBody>
      </p:sp>
      <p:sp>
        <p:nvSpPr>
          <p:cNvPr id="57347" name="Text Box 3"/>
          <p:cNvSpPr txBox="1">
            <a:spLocks noChangeArrowheads="1"/>
          </p:cNvSpPr>
          <p:nvPr>
            <p:custDataLst>
              <p:tags r:id="rId3"/>
            </p:custDataLst>
          </p:nvPr>
        </p:nvSpPr>
        <p:spPr bwMode="auto">
          <a:xfrm>
            <a:off x="381000" y="914400"/>
            <a:ext cx="8305800" cy="641350"/>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Here are a few more examples showing how addition, subtraction, multiplication and division can be combined to solve equations. </a:t>
            </a:r>
          </a:p>
        </p:txBody>
      </p:sp>
      <p:sp>
        <p:nvSpPr>
          <p:cNvPr id="57348" name="Text Box 4"/>
          <p:cNvSpPr txBox="1">
            <a:spLocks noChangeArrowheads="1"/>
          </p:cNvSpPr>
          <p:nvPr>
            <p:custDataLst>
              <p:tags r:id="rId4"/>
            </p:custDataLst>
          </p:nvPr>
        </p:nvSpPr>
        <p:spPr bwMode="auto">
          <a:xfrm>
            <a:off x="457200" y="3200400"/>
            <a:ext cx="2057400" cy="366713"/>
          </a:xfrm>
          <a:prstGeom prst="rect">
            <a:avLst/>
          </a:prstGeom>
          <a:noFill/>
          <a:ln w="12700" algn="ctr">
            <a:noFill/>
            <a:miter lim="800000"/>
            <a:headEnd/>
            <a:tailEnd/>
          </a:ln>
        </p:spPr>
        <p:txBody>
          <a:bodyPr>
            <a:spAutoFit/>
          </a:bodyPr>
          <a:lstStyle/>
          <a:p>
            <a:pPr fontAlgn="base">
              <a:spcBef>
                <a:spcPct val="50000"/>
              </a:spcBef>
              <a:spcAft>
                <a:spcPct val="0"/>
              </a:spcAft>
            </a:pPr>
            <a:endParaRPr lang="en-US" b="1" dirty="0">
              <a:solidFill>
                <a:srgbClr val="FFFFFF"/>
              </a:solidFill>
            </a:endParaRPr>
          </a:p>
        </p:txBody>
      </p:sp>
      <p:graphicFrame>
        <p:nvGraphicFramePr>
          <p:cNvPr id="1309870" name="Group 174"/>
          <p:cNvGraphicFramePr>
            <a:graphicFrameLocks noGrp="1"/>
          </p:cNvGraphicFramePr>
          <p:nvPr>
            <p:ph idx="1"/>
            <p:custDataLst>
              <p:tags r:id="rId5"/>
            </p:custDataLst>
          </p:nvPr>
        </p:nvGraphicFramePr>
        <p:xfrm>
          <a:off x="838200" y="2286000"/>
          <a:ext cx="7239000" cy="3357565"/>
        </p:xfrm>
        <a:graphic>
          <a:graphicData uri="http://schemas.openxmlformats.org/drawingml/2006/table">
            <a:tbl>
              <a:tblPr/>
              <a:tblGrid>
                <a:gridCol w="2438400"/>
                <a:gridCol w="2387600"/>
                <a:gridCol w="2413000"/>
              </a:tblGrid>
              <a:tr h="56038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Given</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6 (x + 7) = 54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16x - 5 = 75</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Step 1</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6( x + 7) </a:t>
                      </a:r>
                      <a:r>
                        <a:rPr kumimoji="0" lang="en-US" sz="1800" b="1" i="1" u="none" strike="noStrike" cap="none" normalizeH="0" baseline="0" dirty="0" smtClean="0">
                          <a:ln>
                            <a:noFill/>
                          </a:ln>
                          <a:solidFill>
                            <a:schemeClr val="bg1"/>
                          </a:solidFill>
                          <a:effectLst/>
                          <a:latin typeface="Arial" charset="0"/>
                        </a:rPr>
                        <a:t>/6</a:t>
                      </a:r>
                      <a:r>
                        <a:rPr kumimoji="0" lang="en-US" sz="1800" b="0" i="0" u="none" strike="noStrike" cap="none" normalizeH="0" baseline="0" dirty="0" smtClean="0">
                          <a:ln>
                            <a:noFill/>
                          </a:ln>
                          <a:solidFill>
                            <a:schemeClr val="bg1"/>
                          </a:solidFill>
                          <a:effectLst/>
                          <a:latin typeface="Arial" charset="0"/>
                        </a:rPr>
                        <a:t> = 54</a:t>
                      </a:r>
                      <a:r>
                        <a:rPr kumimoji="0" lang="en-US" sz="1800" b="1" i="1" u="none" strike="noStrike" cap="none" normalizeH="0" baseline="0" dirty="0" smtClean="0">
                          <a:ln>
                            <a:noFill/>
                          </a:ln>
                          <a:solidFill>
                            <a:schemeClr val="bg1"/>
                          </a:solidFill>
                          <a:effectLst/>
                          <a:latin typeface="Arial" charset="0"/>
                        </a:rPr>
                        <a:t>/6</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16x - 5 </a:t>
                      </a:r>
                      <a:r>
                        <a:rPr kumimoji="0" lang="en-US" sz="1800" b="1" i="1" u="none" strike="noStrike" cap="none" normalizeH="0" baseline="0" dirty="0" smtClean="0">
                          <a:ln>
                            <a:noFill/>
                          </a:ln>
                          <a:solidFill>
                            <a:schemeClr val="bg1"/>
                          </a:solidFill>
                          <a:effectLst/>
                          <a:latin typeface="Arial" charset="0"/>
                        </a:rPr>
                        <a:t>+</a:t>
                      </a:r>
                      <a:r>
                        <a:rPr kumimoji="0" lang="en-US" sz="1800" b="0" i="0" u="none" strike="noStrike" cap="none" normalizeH="0" baseline="0" dirty="0" smtClean="0">
                          <a:ln>
                            <a:noFill/>
                          </a:ln>
                          <a:solidFill>
                            <a:schemeClr val="bg1"/>
                          </a:solidFill>
                          <a:effectLst/>
                          <a:latin typeface="Arial" charset="0"/>
                        </a:rPr>
                        <a:t> </a:t>
                      </a:r>
                      <a:r>
                        <a:rPr kumimoji="0" lang="en-US" sz="1800" b="1" i="1" u="none" strike="noStrike" cap="none" normalizeH="0" baseline="0" dirty="0" smtClean="0">
                          <a:ln>
                            <a:noFill/>
                          </a:ln>
                          <a:solidFill>
                            <a:schemeClr val="bg1"/>
                          </a:solidFill>
                          <a:effectLst/>
                          <a:latin typeface="Arial" charset="0"/>
                        </a:rPr>
                        <a:t>5 = </a:t>
                      </a:r>
                      <a:r>
                        <a:rPr kumimoji="0" lang="en-US" sz="1800" b="1" i="0" u="none" strike="noStrike" cap="none" normalizeH="0" baseline="0" dirty="0" smtClean="0">
                          <a:ln>
                            <a:noFill/>
                          </a:ln>
                          <a:solidFill>
                            <a:schemeClr val="bg1"/>
                          </a:solidFill>
                          <a:effectLst/>
                          <a:latin typeface="Arial" charset="0"/>
                        </a:rPr>
                        <a:t>75</a:t>
                      </a:r>
                      <a:r>
                        <a:rPr kumimoji="0" lang="en-US" sz="1800" b="1" i="1" u="none" strike="noStrike" cap="none" normalizeH="0" baseline="0" dirty="0" smtClean="0">
                          <a:ln>
                            <a:noFill/>
                          </a:ln>
                          <a:solidFill>
                            <a:schemeClr val="bg1"/>
                          </a:solidFill>
                          <a:effectLst/>
                          <a:latin typeface="Arial" charset="0"/>
                        </a:rPr>
                        <a:t> + 5</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Step 2</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x + 7 = 9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16x = 80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Step 3</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x +7 </a:t>
                      </a:r>
                      <a:r>
                        <a:rPr kumimoji="0" lang="en-US" sz="1800" b="1" i="1" u="none" strike="noStrike" cap="none" normalizeH="0" baseline="0" dirty="0" smtClean="0">
                          <a:ln>
                            <a:noFill/>
                          </a:ln>
                          <a:solidFill>
                            <a:schemeClr val="bg1"/>
                          </a:solidFill>
                          <a:effectLst/>
                          <a:latin typeface="Arial" charset="0"/>
                        </a:rPr>
                        <a:t>-7</a:t>
                      </a:r>
                      <a:r>
                        <a:rPr kumimoji="0" lang="en-US" sz="1800" b="0" i="0" u="none" strike="noStrike" cap="none" normalizeH="0" baseline="0" dirty="0" smtClean="0">
                          <a:ln>
                            <a:noFill/>
                          </a:ln>
                          <a:solidFill>
                            <a:schemeClr val="bg1"/>
                          </a:solidFill>
                          <a:effectLst/>
                          <a:latin typeface="Arial" charset="0"/>
                        </a:rPr>
                        <a:t> = 9</a:t>
                      </a:r>
                      <a:r>
                        <a:rPr kumimoji="0" lang="en-US" sz="1800" b="1" i="0" u="none" strike="noStrike" cap="none" normalizeH="0" baseline="0" dirty="0" smtClean="0">
                          <a:ln>
                            <a:noFill/>
                          </a:ln>
                          <a:solidFill>
                            <a:schemeClr val="bg1"/>
                          </a:solidFill>
                          <a:effectLst/>
                          <a:latin typeface="Arial" charset="0"/>
                        </a:rPr>
                        <a:t> </a:t>
                      </a:r>
                      <a:r>
                        <a:rPr kumimoji="0" lang="en-US" sz="1800" b="1" i="1" u="none" strike="noStrike" cap="none" normalizeH="0" baseline="0" dirty="0" smtClean="0">
                          <a:ln>
                            <a:noFill/>
                          </a:ln>
                          <a:solidFill>
                            <a:schemeClr val="bg1"/>
                          </a:solidFill>
                          <a:effectLst/>
                          <a:latin typeface="Arial" charset="0"/>
                        </a:rPr>
                        <a:t>-7</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16x/</a:t>
                      </a:r>
                      <a:r>
                        <a:rPr kumimoji="0" lang="en-US" sz="1800" b="1" i="1" u="none" strike="noStrike" cap="none" normalizeH="0" baseline="0" dirty="0" smtClean="0">
                          <a:ln>
                            <a:noFill/>
                          </a:ln>
                          <a:solidFill>
                            <a:schemeClr val="bg1"/>
                          </a:solidFill>
                          <a:effectLst/>
                          <a:latin typeface="Arial" charset="0"/>
                        </a:rPr>
                        <a:t>16</a:t>
                      </a:r>
                      <a:r>
                        <a:rPr kumimoji="0" lang="en-US" sz="1800" b="0" i="0" u="none" strike="noStrike" cap="none" normalizeH="0" baseline="0" dirty="0" smtClean="0">
                          <a:ln>
                            <a:noFill/>
                          </a:ln>
                          <a:solidFill>
                            <a:schemeClr val="bg1"/>
                          </a:solidFill>
                          <a:effectLst/>
                          <a:latin typeface="Arial" charset="0"/>
                        </a:rPr>
                        <a:t> = 80/</a:t>
                      </a:r>
                      <a:r>
                        <a:rPr kumimoji="0" lang="en-US" sz="1800" b="1" i="1" u="none" strike="noStrike" cap="none" normalizeH="0" baseline="0" dirty="0" smtClean="0">
                          <a:ln>
                            <a:noFill/>
                          </a:ln>
                          <a:solidFill>
                            <a:schemeClr val="bg1"/>
                          </a:solidFill>
                          <a:effectLst/>
                          <a:latin typeface="Arial" charset="0"/>
                        </a:rPr>
                        <a:t>16</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Solution</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 x = 2 </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X = 5</a:t>
                      </a: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mmprod_title"/>
          <p:cNvSpPr>
            <a:spLocks noGrp="1" noChangeArrowheads="1"/>
          </p:cNvSpPr>
          <p:nvPr>
            <p:ph type="title"/>
            <p:custDataLst>
              <p:tags r:id="rId2"/>
            </p:custDataLst>
          </p:nvPr>
        </p:nvSpPr>
        <p:spPr>
          <a:xfrm>
            <a:off x="152400" y="152400"/>
            <a:ext cx="8077200" cy="228600"/>
          </a:xfrm>
        </p:spPr>
        <p:txBody>
          <a:bodyPr lIns="0" tIns="0" rIns="0" bIns="0">
            <a:noAutofit/>
          </a:bodyPr>
          <a:lstStyle/>
          <a:p>
            <a:pPr eaLnBrk="1" hangingPunct="1"/>
            <a:r>
              <a:rPr lang="en-US" sz="2000" dirty="0" smtClean="0">
                <a:solidFill>
                  <a:schemeClr val="folHlink"/>
                </a:solidFill>
              </a:rPr>
              <a:t>Exercise 9</a:t>
            </a:r>
          </a:p>
        </p:txBody>
      </p:sp>
      <p:sp>
        <p:nvSpPr>
          <p:cNvPr id="1332227"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32228"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32229"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32230"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32231"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32232"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32233"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58378" name="mmprod_Button104"/>
          <p:cNvGrpSpPr>
            <a:grpSpLocks/>
          </p:cNvGrpSpPr>
          <p:nvPr>
            <p:custDataLst>
              <p:tags r:id="rId10"/>
            </p:custDataLst>
          </p:nvPr>
        </p:nvGrpSpPr>
        <p:grpSpPr bwMode="auto">
          <a:xfrm>
            <a:off x="6306820" y="5718826"/>
            <a:ext cx="1144587" cy="407988"/>
            <a:chOff x="3973" y="3602"/>
            <a:chExt cx="721" cy="257"/>
          </a:xfrm>
        </p:grpSpPr>
        <p:sp>
          <p:nvSpPr>
            <p:cNvPr id="58400"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58401"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58379" name="mmprod_Button106"/>
          <p:cNvGrpSpPr>
            <a:grpSpLocks/>
          </p:cNvGrpSpPr>
          <p:nvPr>
            <p:custDataLst>
              <p:tags r:id="rId11"/>
            </p:custDataLst>
          </p:nvPr>
        </p:nvGrpSpPr>
        <p:grpSpPr bwMode="auto">
          <a:xfrm>
            <a:off x="7541260" y="5718826"/>
            <a:ext cx="1146175" cy="407988"/>
            <a:chOff x="4750" y="3602"/>
            <a:chExt cx="722" cy="257"/>
          </a:xfrm>
        </p:grpSpPr>
        <p:sp>
          <p:nvSpPr>
            <p:cNvPr id="58398"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58399"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58380" name="Text Box 60"/>
          <p:cNvSpPr txBox="1">
            <a:spLocks noChangeArrowheads="1"/>
          </p:cNvSpPr>
          <p:nvPr>
            <p:custDataLst>
              <p:tags r:id="rId12"/>
            </p:custDataLst>
          </p:nvPr>
        </p:nvSpPr>
        <p:spPr bwMode="auto">
          <a:xfrm>
            <a:off x="381000" y="762000"/>
            <a:ext cx="8001000" cy="1739900"/>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Solve the following equation for “a” and select the correct answer below:</a:t>
            </a:r>
          </a:p>
          <a:p>
            <a:pPr fontAlgn="base">
              <a:spcBef>
                <a:spcPct val="0"/>
              </a:spcBef>
              <a:spcAft>
                <a:spcPct val="0"/>
              </a:spcAft>
            </a:pPr>
            <a:r>
              <a:rPr lang="en-US" b="1" dirty="0">
                <a:solidFill>
                  <a:srgbClr val="FFFFFF"/>
                </a:solidFill>
              </a:rPr>
              <a:t>    </a:t>
            </a:r>
          </a:p>
          <a:p>
            <a:pPr fontAlgn="base">
              <a:spcBef>
                <a:spcPct val="0"/>
              </a:spcBef>
              <a:spcAft>
                <a:spcPct val="0"/>
              </a:spcAft>
            </a:pPr>
            <a:r>
              <a:rPr lang="en-US" b="1" dirty="0">
                <a:solidFill>
                  <a:srgbClr val="FFFFFF"/>
                </a:solidFill>
              </a:rPr>
              <a:t>F = ma   </a:t>
            </a:r>
          </a:p>
          <a:p>
            <a:pPr fontAlgn="base">
              <a:spcBef>
                <a:spcPct val="0"/>
              </a:spcBef>
              <a:spcAft>
                <a:spcPct val="0"/>
              </a:spcAft>
            </a:pPr>
            <a:r>
              <a:rPr lang="en-US" b="1" dirty="0">
                <a:solidFill>
                  <a:srgbClr val="FFFFFF"/>
                </a:solidFill>
              </a:rPr>
              <a:t>when </a:t>
            </a:r>
          </a:p>
          <a:p>
            <a:pPr fontAlgn="base">
              <a:spcBef>
                <a:spcPct val="0"/>
              </a:spcBef>
              <a:spcAft>
                <a:spcPct val="0"/>
              </a:spcAft>
            </a:pPr>
            <a:r>
              <a:rPr lang="en-US" b="1" dirty="0">
                <a:solidFill>
                  <a:srgbClr val="FFFFFF"/>
                </a:solidFill>
              </a:rPr>
              <a:t>m = 1.53 and F = 49.27</a:t>
            </a:r>
          </a:p>
        </p:txBody>
      </p:sp>
      <p:sp>
        <p:nvSpPr>
          <p:cNvPr id="1332357" name="mmprod_feedback_7004"/>
          <p:cNvSpPr>
            <a:spLocks noChangeArrowheads="1"/>
          </p:cNvSpPr>
          <p:nvPr>
            <p:custDataLst>
              <p:tags r:id="rId13"/>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1" name="mmprod_answer10138"/>
          <p:cNvGrpSpPr/>
          <p:nvPr>
            <p:custDataLst>
              <p:tags r:id="rId14"/>
            </p:custDataLst>
          </p:nvPr>
        </p:nvGrpSpPr>
        <p:grpSpPr>
          <a:xfrm>
            <a:off x="609600" y="2667000"/>
            <a:ext cx="5692775" cy="304800"/>
            <a:chOff x="609600" y="2667000"/>
            <a:chExt cx="5692775" cy="304800"/>
          </a:xfrm>
        </p:grpSpPr>
        <p:sp>
          <p:nvSpPr>
            <p:cNvPr id="58395" name="mmprod_s2_1041"/>
            <p:cNvSpPr txBox="1">
              <a:spLocks noChangeArrowheads="1"/>
            </p:cNvSpPr>
            <p:nvPr>
              <p:custDataLst>
                <p:tags r:id="rId27"/>
              </p:custDataLst>
            </p:nvPr>
          </p:nvSpPr>
          <p:spPr bwMode="auto">
            <a:xfrm>
              <a:off x="952500" y="2667000"/>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58396" name="mmprod_s1_1021"/>
            <p:cNvSpPr txBox="1">
              <a:spLocks noChangeArrowheads="1"/>
            </p:cNvSpPr>
            <p:nvPr>
              <p:custDataLst>
                <p:tags r:id="rId28"/>
              </p:custDataLst>
            </p:nvPr>
          </p:nvSpPr>
          <p:spPr bwMode="auto">
            <a:xfrm>
              <a:off x="1270000" y="2667000"/>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36.2</a:t>
              </a:r>
            </a:p>
          </p:txBody>
        </p:sp>
        <p:pic>
          <p:nvPicPr>
            <p:cNvPr id="10" name="mmprod_answer_input10138"/>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717800"/>
              <a:ext cx="205646" cy="204522"/>
            </a:xfrm>
            <a:prstGeom prst="rect">
              <a:avLst/>
            </a:prstGeom>
          </p:spPr>
        </p:pic>
      </p:grpSp>
      <p:grpSp>
        <p:nvGrpSpPr>
          <p:cNvPr id="13" name="mmprod_answer10140"/>
          <p:cNvGrpSpPr/>
          <p:nvPr>
            <p:custDataLst>
              <p:tags r:id="rId15"/>
            </p:custDataLst>
          </p:nvPr>
        </p:nvGrpSpPr>
        <p:grpSpPr>
          <a:xfrm>
            <a:off x="609600" y="3082925"/>
            <a:ext cx="5692775" cy="304800"/>
            <a:chOff x="609600" y="3082925"/>
            <a:chExt cx="5692775" cy="304800"/>
          </a:xfrm>
        </p:grpSpPr>
        <p:sp>
          <p:nvSpPr>
            <p:cNvPr id="58392" name="mmprod_s2_1042"/>
            <p:cNvSpPr txBox="1">
              <a:spLocks noChangeArrowheads="1"/>
            </p:cNvSpPr>
            <p:nvPr>
              <p:custDataLst>
                <p:tags r:id="rId24"/>
              </p:custDataLst>
            </p:nvPr>
          </p:nvSpPr>
          <p:spPr bwMode="auto">
            <a:xfrm>
              <a:off x="952500" y="30829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58393" name="mmprod_s1_1022"/>
            <p:cNvSpPr txBox="1">
              <a:spLocks noChangeArrowheads="1"/>
            </p:cNvSpPr>
            <p:nvPr>
              <p:custDataLst>
                <p:tags r:id="rId25"/>
              </p:custDataLst>
            </p:nvPr>
          </p:nvSpPr>
          <p:spPr bwMode="auto">
            <a:xfrm>
              <a:off x="1270000" y="30829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32.1</a:t>
              </a:r>
            </a:p>
          </p:txBody>
        </p:sp>
        <p:pic>
          <p:nvPicPr>
            <p:cNvPr id="12" name="mmprod_answer_input10140"/>
            <p:cNvPicPr>
              <a:picLocks noChangeAspect="1"/>
            </p:cNvPicPr>
            <p:nvPr>
              <p:custDataLst>
                <p:tags r:id="rId26"/>
              </p:custDataLst>
            </p:nvPr>
          </p:nvPicPr>
          <p:blipFill>
            <a:blip r:embed="rId36" cstate="print">
              <a:extLst>
                <a:ext uri="{28A0092B-C50C-407E-A947-70E740481C1C}">
                  <a14:useLocalDpi xmlns:a14="http://schemas.microsoft.com/office/drawing/2010/main" val="0"/>
                </a:ext>
              </a:extLst>
            </a:blip>
            <a:stretch>
              <a:fillRect/>
            </a:stretch>
          </p:blipFill>
          <p:spPr>
            <a:xfrm>
              <a:off x="609600" y="3133725"/>
              <a:ext cx="205646" cy="204522"/>
            </a:xfrm>
            <a:prstGeom prst="rect">
              <a:avLst/>
            </a:prstGeom>
          </p:spPr>
        </p:pic>
      </p:grpSp>
      <p:grpSp>
        <p:nvGrpSpPr>
          <p:cNvPr id="15" name="mmprod_answer10142"/>
          <p:cNvGrpSpPr/>
          <p:nvPr>
            <p:custDataLst>
              <p:tags r:id="rId16"/>
            </p:custDataLst>
          </p:nvPr>
        </p:nvGrpSpPr>
        <p:grpSpPr>
          <a:xfrm>
            <a:off x="609600" y="3560763"/>
            <a:ext cx="5692775" cy="304800"/>
            <a:chOff x="609600" y="3560763"/>
            <a:chExt cx="5692775" cy="304800"/>
          </a:xfrm>
        </p:grpSpPr>
        <p:sp>
          <p:nvSpPr>
            <p:cNvPr id="58389" name="mmprod_s2_1043"/>
            <p:cNvSpPr txBox="1">
              <a:spLocks noChangeArrowheads="1"/>
            </p:cNvSpPr>
            <p:nvPr>
              <p:custDataLst>
                <p:tags r:id="rId21"/>
              </p:custDataLst>
            </p:nvPr>
          </p:nvSpPr>
          <p:spPr bwMode="auto">
            <a:xfrm>
              <a:off x="952500" y="35607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58390" name="mmprod_s1_1023"/>
            <p:cNvSpPr txBox="1">
              <a:spLocks noChangeArrowheads="1"/>
            </p:cNvSpPr>
            <p:nvPr>
              <p:custDataLst>
                <p:tags r:id="rId22"/>
              </p:custDataLst>
            </p:nvPr>
          </p:nvSpPr>
          <p:spPr bwMode="auto">
            <a:xfrm>
              <a:off x="1295400" y="35607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32.2</a:t>
              </a:r>
            </a:p>
          </p:txBody>
        </p:sp>
        <p:pic>
          <p:nvPicPr>
            <p:cNvPr id="14" name="mmprod_answer_input10142"/>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09600" y="3613151"/>
              <a:ext cx="205646" cy="204522"/>
            </a:xfrm>
            <a:prstGeom prst="rect">
              <a:avLst/>
            </a:prstGeom>
          </p:spPr>
        </p:pic>
      </p:grpSp>
      <p:grpSp>
        <p:nvGrpSpPr>
          <p:cNvPr id="17" name="mmprod_answer10144"/>
          <p:cNvGrpSpPr/>
          <p:nvPr>
            <p:custDataLst>
              <p:tags r:id="rId17"/>
            </p:custDataLst>
          </p:nvPr>
        </p:nvGrpSpPr>
        <p:grpSpPr>
          <a:xfrm>
            <a:off x="609600" y="4038600"/>
            <a:ext cx="5692775" cy="304800"/>
            <a:chOff x="609600" y="4038600"/>
            <a:chExt cx="5692775" cy="304800"/>
          </a:xfrm>
        </p:grpSpPr>
        <p:sp>
          <p:nvSpPr>
            <p:cNvPr id="58386" name="mmprod_s2_1044"/>
            <p:cNvSpPr txBox="1">
              <a:spLocks noChangeArrowheads="1"/>
            </p:cNvSpPr>
            <p:nvPr>
              <p:custDataLst>
                <p:tags r:id="rId18"/>
              </p:custDataLst>
            </p:nvPr>
          </p:nvSpPr>
          <p:spPr bwMode="auto">
            <a:xfrm>
              <a:off x="952500" y="40386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58387" name="mmprod_s1_1024"/>
            <p:cNvSpPr txBox="1">
              <a:spLocks noChangeArrowheads="1"/>
            </p:cNvSpPr>
            <p:nvPr>
              <p:custDataLst>
                <p:tags r:id="rId19"/>
              </p:custDataLst>
            </p:nvPr>
          </p:nvSpPr>
          <p:spPr bwMode="auto">
            <a:xfrm>
              <a:off x="1295400" y="40386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34.2</a:t>
              </a:r>
            </a:p>
          </p:txBody>
        </p:sp>
        <p:pic>
          <p:nvPicPr>
            <p:cNvPr id="16" name="mmprod_answer_input10144"/>
            <p:cNvPicPr>
              <a:picLocks noChangeAspect="1"/>
            </p:cNvPicPr>
            <p:nvPr>
              <p:custDataLst>
                <p:tags r:id="rId20"/>
              </p:custDataLst>
            </p:nvPr>
          </p:nvPicPr>
          <p:blipFill>
            <a:blip r:embed="rId36" cstate="print">
              <a:extLst>
                <a:ext uri="{28A0092B-C50C-407E-A947-70E740481C1C}">
                  <a14:useLocalDpi xmlns:a14="http://schemas.microsoft.com/office/drawing/2010/main" val="0"/>
                </a:ext>
              </a:extLst>
            </a:blip>
            <a:stretch>
              <a:fillRect/>
            </a:stretch>
          </p:blipFill>
          <p:spPr>
            <a:xfrm>
              <a:off x="609600" y="40894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2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2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2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2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22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22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2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27" grpId="0" animBg="1" autoUpdateAnimBg="0"/>
      <p:bldP spid="1332228" grpId="0" animBg="1" autoUpdateAnimBg="0"/>
      <p:bldP spid="1332229" grpId="0" animBg="1" autoUpdateAnimBg="0"/>
      <p:bldP spid="1332230" grpId="0" animBg="1" autoUpdateAnimBg="0"/>
      <p:bldP spid="1332231" grpId="0" animBg="1" autoUpdateAnimBg="0"/>
      <p:bldP spid="1332232" grpId="0" animBg="1" autoUpdateAnimBg="0"/>
      <p:bldP spid="1332233" grpId="0" animBg="1" autoUpdateAnimBg="0"/>
      <p:bldP spid="1332357"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mmprod_title"/>
          <p:cNvSpPr>
            <a:spLocks noGrp="1" noChangeArrowheads="1"/>
          </p:cNvSpPr>
          <p:nvPr>
            <p:ph type="title"/>
            <p:custDataLst>
              <p:tags r:id="rId2"/>
            </p:custDataLst>
          </p:nvPr>
        </p:nvSpPr>
        <p:spPr>
          <a:xfrm>
            <a:off x="152400" y="152400"/>
            <a:ext cx="8077200" cy="381000"/>
          </a:xfrm>
        </p:spPr>
        <p:txBody>
          <a:bodyPr lIns="0" tIns="0" rIns="0" bIns="0">
            <a:noAutofit/>
          </a:bodyPr>
          <a:lstStyle/>
          <a:p>
            <a:pPr eaLnBrk="1" hangingPunct="1"/>
            <a:r>
              <a:rPr lang="en-US" sz="2000" dirty="0" smtClean="0">
                <a:solidFill>
                  <a:schemeClr val="folHlink"/>
                </a:solidFill>
              </a:rPr>
              <a:t>Exercise 10</a:t>
            </a:r>
          </a:p>
        </p:txBody>
      </p:sp>
      <p:sp>
        <p:nvSpPr>
          <p:cNvPr id="1333251"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33252"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33253"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33254"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33255"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33256"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33257"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59402" name="mmprod_Button104"/>
          <p:cNvGrpSpPr>
            <a:grpSpLocks/>
          </p:cNvGrpSpPr>
          <p:nvPr>
            <p:custDataLst>
              <p:tags r:id="rId10"/>
            </p:custDataLst>
          </p:nvPr>
        </p:nvGrpSpPr>
        <p:grpSpPr bwMode="auto">
          <a:xfrm>
            <a:off x="6306820" y="5718826"/>
            <a:ext cx="1144587" cy="407988"/>
            <a:chOff x="3973" y="3602"/>
            <a:chExt cx="721" cy="257"/>
          </a:xfrm>
        </p:grpSpPr>
        <p:sp>
          <p:nvSpPr>
            <p:cNvPr id="59424"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59425"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59403" name="mmprod_Button106"/>
          <p:cNvGrpSpPr>
            <a:grpSpLocks/>
          </p:cNvGrpSpPr>
          <p:nvPr>
            <p:custDataLst>
              <p:tags r:id="rId11"/>
            </p:custDataLst>
          </p:nvPr>
        </p:nvGrpSpPr>
        <p:grpSpPr bwMode="auto">
          <a:xfrm>
            <a:off x="7541260" y="5718826"/>
            <a:ext cx="1146175" cy="407988"/>
            <a:chOff x="4750" y="3602"/>
            <a:chExt cx="722" cy="257"/>
          </a:xfrm>
        </p:grpSpPr>
        <p:sp>
          <p:nvSpPr>
            <p:cNvPr id="59422"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59423"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59404" name="Text Box 16"/>
          <p:cNvSpPr txBox="1">
            <a:spLocks noChangeArrowheads="1"/>
          </p:cNvSpPr>
          <p:nvPr>
            <p:custDataLst>
              <p:tags r:id="rId12"/>
            </p:custDataLst>
          </p:nvPr>
        </p:nvSpPr>
        <p:spPr bwMode="auto">
          <a:xfrm>
            <a:off x="533400" y="620713"/>
            <a:ext cx="7010400" cy="2016125"/>
          </a:xfrm>
          <a:prstGeom prst="rect">
            <a:avLst/>
          </a:prstGeom>
          <a:noFill/>
          <a:ln w="12700" algn="ctr">
            <a:noFill/>
            <a:miter lim="800000"/>
            <a:headEnd/>
            <a:tailEnd/>
          </a:ln>
        </p:spPr>
        <p:txBody>
          <a:bodyPr>
            <a:spAutoFit/>
          </a:bodyPr>
          <a:lstStyle/>
          <a:p>
            <a:pPr fontAlgn="base">
              <a:spcBef>
                <a:spcPct val="50000"/>
              </a:spcBef>
              <a:spcAft>
                <a:spcPct val="0"/>
              </a:spcAft>
              <a:tabLst>
                <a:tab pos="746125" algn="l"/>
              </a:tabLst>
            </a:pPr>
            <a:r>
              <a:rPr lang="en-US" b="1" dirty="0">
                <a:solidFill>
                  <a:srgbClr val="FFFFFF"/>
                </a:solidFill>
              </a:rPr>
              <a:t>Given a river discharge of 100 ft</a:t>
            </a:r>
            <a:r>
              <a:rPr lang="en-US" sz="2000" b="1" baseline="30000" dirty="0">
                <a:solidFill>
                  <a:srgbClr val="FFFFFF"/>
                </a:solidFill>
              </a:rPr>
              <a:t>3</a:t>
            </a:r>
            <a:r>
              <a:rPr lang="en-US" b="1" dirty="0">
                <a:solidFill>
                  <a:srgbClr val="FFFFFF"/>
                </a:solidFill>
              </a:rPr>
              <a:t>/s, compute the river discharge in gal/min </a:t>
            </a:r>
          </a:p>
          <a:p>
            <a:pPr fontAlgn="base">
              <a:spcBef>
                <a:spcPct val="50000"/>
              </a:spcBef>
              <a:spcAft>
                <a:spcPct val="0"/>
              </a:spcAft>
              <a:tabLst>
                <a:tab pos="746125" algn="l"/>
              </a:tabLst>
            </a:pPr>
            <a:r>
              <a:rPr lang="en-US" b="1" dirty="0">
                <a:solidFill>
                  <a:srgbClr val="FFFFFF"/>
                </a:solidFill>
              </a:rPr>
              <a:t>Hint:	1 ft</a:t>
            </a:r>
            <a:r>
              <a:rPr lang="en-US" sz="2000" b="1" baseline="30000" dirty="0">
                <a:solidFill>
                  <a:srgbClr val="FFFFFF"/>
                </a:solidFill>
              </a:rPr>
              <a:t>3</a:t>
            </a:r>
            <a:r>
              <a:rPr lang="en-US" b="1" dirty="0">
                <a:solidFill>
                  <a:srgbClr val="FFFFFF"/>
                </a:solidFill>
              </a:rPr>
              <a:t> of water = 7.48 gallons  and 1 min = 60 second, which means that: Gal/min will equal ft</a:t>
            </a:r>
            <a:r>
              <a:rPr lang="en-US" sz="2000" b="1" baseline="30000" dirty="0">
                <a:solidFill>
                  <a:srgbClr val="FFFFFF"/>
                </a:solidFill>
              </a:rPr>
              <a:t>3</a:t>
            </a:r>
            <a:r>
              <a:rPr lang="en-US" b="1" dirty="0">
                <a:solidFill>
                  <a:srgbClr val="FFFFFF"/>
                </a:solidFill>
              </a:rPr>
              <a:t> x gal/ft</a:t>
            </a:r>
            <a:r>
              <a:rPr lang="en-US" sz="2000" b="1" baseline="30000" dirty="0">
                <a:solidFill>
                  <a:srgbClr val="FFFFFF"/>
                </a:solidFill>
              </a:rPr>
              <a:t>3</a:t>
            </a:r>
            <a:r>
              <a:rPr lang="en-US" b="1" dirty="0">
                <a:solidFill>
                  <a:srgbClr val="FFFFFF"/>
                </a:solidFill>
              </a:rPr>
              <a:t> x sec/min. </a:t>
            </a:r>
            <a:br>
              <a:rPr lang="en-US" b="1" dirty="0">
                <a:solidFill>
                  <a:srgbClr val="FFFFFF"/>
                </a:solidFill>
              </a:rPr>
            </a:br>
            <a:endParaRPr lang="en-US" b="1" dirty="0">
              <a:solidFill>
                <a:srgbClr val="FFFFFF"/>
              </a:solidFill>
            </a:endParaRPr>
          </a:p>
          <a:p>
            <a:pPr fontAlgn="base">
              <a:spcBef>
                <a:spcPct val="50000"/>
              </a:spcBef>
              <a:spcAft>
                <a:spcPct val="0"/>
              </a:spcAft>
              <a:tabLst>
                <a:tab pos="746125" algn="l"/>
              </a:tabLst>
            </a:pPr>
            <a:r>
              <a:rPr lang="en-US" b="1" dirty="0">
                <a:solidFill>
                  <a:srgbClr val="FFFFFF"/>
                </a:solidFill>
              </a:rPr>
              <a:t>Select the correct answer below:</a:t>
            </a:r>
          </a:p>
        </p:txBody>
      </p:sp>
      <p:sp>
        <p:nvSpPr>
          <p:cNvPr id="1333381" name="mmprod_feedback_7004"/>
          <p:cNvSpPr>
            <a:spLocks noChangeArrowheads="1"/>
          </p:cNvSpPr>
          <p:nvPr>
            <p:custDataLst>
              <p:tags r:id="rId13"/>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1" name="mmprod_answer10155"/>
          <p:cNvGrpSpPr/>
          <p:nvPr>
            <p:custDataLst>
              <p:tags r:id="rId14"/>
            </p:custDataLst>
          </p:nvPr>
        </p:nvGrpSpPr>
        <p:grpSpPr>
          <a:xfrm>
            <a:off x="609600" y="2667000"/>
            <a:ext cx="5692775" cy="304800"/>
            <a:chOff x="609600" y="2667000"/>
            <a:chExt cx="5692775" cy="304800"/>
          </a:xfrm>
        </p:grpSpPr>
        <p:sp>
          <p:nvSpPr>
            <p:cNvPr id="59419" name="mmprod_s2_1041"/>
            <p:cNvSpPr txBox="1">
              <a:spLocks noChangeArrowheads="1"/>
            </p:cNvSpPr>
            <p:nvPr>
              <p:custDataLst>
                <p:tags r:id="rId27"/>
              </p:custDataLst>
            </p:nvPr>
          </p:nvSpPr>
          <p:spPr bwMode="auto">
            <a:xfrm>
              <a:off x="952500" y="2667000"/>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59420" name="mmprod_s1_1021"/>
            <p:cNvSpPr txBox="1">
              <a:spLocks noChangeArrowheads="1"/>
            </p:cNvSpPr>
            <p:nvPr>
              <p:custDataLst>
                <p:tags r:id="rId28"/>
              </p:custDataLst>
            </p:nvPr>
          </p:nvSpPr>
          <p:spPr bwMode="auto">
            <a:xfrm>
              <a:off x="1270000" y="2667000"/>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44,780</a:t>
              </a:r>
            </a:p>
          </p:txBody>
        </p:sp>
        <p:pic>
          <p:nvPicPr>
            <p:cNvPr id="10" name="mmprod_answer_input10155"/>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717800"/>
              <a:ext cx="205646" cy="204522"/>
            </a:xfrm>
            <a:prstGeom prst="rect">
              <a:avLst/>
            </a:prstGeom>
          </p:spPr>
        </p:pic>
      </p:grpSp>
      <p:grpSp>
        <p:nvGrpSpPr>
          <p:cNvPr id="13" name="mmprod_answer10157"/>
          <p:cNvGrpSpPr/>
          <p:nvPr>
            <p:custDataLst>
              <p:tags r:id="rId15"/>
            </p:custDataLst>
          </p:nvPr>
        </p:nvGrpSpPr>
        <p:grpSpPr>
          <a:xfrm>
            <a:off x="609600" y="3082925"/>
            <a:ext cx="5692775" cy="304800"/>
            <a:chOff x="609600" y="3082925"/>
            <a:chExt cx="5692775" cy="304800"/>
          </a:xfrm>
        </p:grpSpPr>
        <p:sp>
          <p:nvSpPr>
            <p:cNvPr id="59416" name="mmprod_s2_1042"/>
            <p:cNvSpPr txBox="1">
              <a:spLocks noChangeArrowheads="1"/>
            </p:cNvSpPr>
            <p:nvPr>
              <p:custDataLst>
                <p:tags r:id="rId24"/>
              </p:custDataLst>
            </p:nvPr>
          </p:nvSpPr>
          <p:spPr bwMode="auto">
            <a:xfrm>
              <a:off x="952500" y="30829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59417" name="mmprod_s1_1022"/>
            <p:cNvSpPr txBox="1">
              <a:spLocks noChangeArrowheads="1"/>
            </p:cNvSpPr>
            <p:nvPr>
              <p:custDataLst>
                <p:tags r:id="rId25"/>
              </p:custDataLst>
            </p:nvPr>
          </p:nvSpPr>
          <p:spPr bwMode="auto">
            <a:xfrm>
              <a:off x="1270000" y="30829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44,890</a:t>
              </a:r>
            </a:p>
          </p:txBody>
        </p:sp>
        <p:pic>
          <p:nvPicPr>
            <p:cNvPr id="12" name="mmprod_answer_input10157"/>
            <p:cNvPicPr>
              <a:picLocks noChangeAspect="1"/>
            </p:cNvPicPr>
            <p:nvPr>
              <p:custDataLst>
                <p:tags r:id="rId26"/>
              </p:custDataLst>
            </p:nvPr>
          </p:nvPicPr>
          <p:blipFill>
            <a:blip r:embed="rId36" cstate="print">
              <a:extLst>
                <a:ext uri="{28A0092B-C50C-407E-A947-70E740481C1C}">
                  <a14:useLocalDpi xmlns:a14="http://schemas.microsoft.com/office/drawing/2010/main" val="0"/>
                </a:ext>
              </a:extLst>
            </a:blip>
            <a:stretch>
              <a:fillRect/>
            </a:stretch>
          </p:blipFill>
          <p:spPr>
            <a:xfrm>
              <a:off x="609600" y="3133725"/>
              <a:ext cx="205646" cy="204522"/>
            </a:xfrm>
            <a:prstGeom prst="rect">
              <a:avLst/>
            </a:prstGeom>
          </p:spPr>
        </p:pic>
      </p:grpSp>
      <p:grpSp>
        <p:nvGrpSpPr>
          <p:cNvPr id="15" name="mmprod_answer10159"/>
          <p:cNvGrpSpPr/>
          <p:nvPr>
            <p:custDataLst>
              <p:tags r:id="rId16"/>
            </p:custDataLst>
          </p:nvPr>
        </p:nvGrpSpPr>
        <p:grpSpPr>
          <a:xfrm>
            <a:off x="609600" y="3560763"/>
            <a:ext cx="5692775" cy="304800"/>
            <a:chOff x="609600" y="3560763"/>
            <a:chExt cx="5692775" cy="304800"/>
          </a:xfrm>
        </p:grpSpPr>
        <p:sp>
          <p:nvSpPr>
            <p:cNvPr id="59413" name="mmprod_s2_1043"/>
            <p:cNvSpPr txBox="1">
              <a:spLocks noChangeArrowheads="1"/>
            </p:cNvSpPr>
            <p:nvPr>
              <p:custDataLst>
                <p:tags r:id="rId21"/>
              </p:custDataLst>
            </p:nvPr>
          </p:nvSpPr>
          <p:spPr bwMode="auto">
            <a:xfrm>
              <a:off x="952500" y="35607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59414" name="mmprod_s1_1023"/>
            <p:cNvSpPr txBox="1">
              <a:spLocks noChangeArrowheads="1"/>
            </p:cNvSpPr>
            <p:nvPr>
              <p:custDataLst>
                <p:tags r:id="rId22"/>
              </p:custDataLst>
            </p:nvPr>
          </p:nvSpPr>
          <p:spPr bwMode="auto">
            <a:xfrm>
              <a:off x="1295400" y="35607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43,700</a:t>
              </a:r>
            </a:p>
          </p:txBody>
        </p:sp>
        <p:pic>
          <p:nvPicPr>
            <p:cNvPr id="14" name="mmprod_answer_input10159"/>
            <p:cNvPicPr>
              <a:picLocks noChangeAspect="1"/>
            </p:cNvPicPr>
            <p:nvPr>
              <p:custDataLst>
                <p:tags r:id="rId23"/>
              </p:custDataLst>
            </p:nvPr>
          </p:nvPicPr>
          <p:blipFill>
            <a:blip r:embed="rId36" cstate="print">
              <a:extLst>
                <a:ext uri="{28A0092B-C50C-407E-A947-70E740481C1C}">
                  <a14:useLocalDpi xmlns:a14="http://schemas.microsoft.com/office/drawing/2010/main" val="0"/>
                </a:ext>
              </a:extLst>
            </a:blip>
            <a:stretch>
              <a:fillRect/>
            </a:stretch>
          </p:blipFill>
          <p:spPr>
            <a:xfrm>
              <a:off x="609600" y="3611563"/>
              <a:ext cx="205646" cy="204522"/>
            </a:xfrm>
            <a:prstGeom prst="rect">
              <a:avLst/>
            </a:prstGeom>
          </p:spPr>
        </p:pic>
      </p:grpSp>
      <p:grpSp>
        <p:nvGrpSpPr>
          <p:cNvPr id="17" name="mmprod_answer10161"/>
          <p:cNvGrpSpPr/>
          <p:nvPr>
            <p:custDataLst>
              <p:tags r:id="rId17"/>
            </p:custDataLst>
          </p:nvPr>
        </p:nvGrpSpPr>
        <p:grpSpPr>
          <a:xfrm>
            <a:off x="609600" y="4038600"/>
            <a:ext cx="5692775" cy="304800"/>
            <a:chOff x="609600" y="4038600"/>
            <a:chExt cx="5692775" cy="304800"/>
          </a:xfrm>
        </p:grpSpPr>
        <p:sp>
          <p:nvSpPr>
            <p:cNvPr id="59410" name="mmprod_s2_1044"/>
            <p:cNvSpPr txBox="1">
              <a:spLocks noChangeArrowheads="1"/>
            </p:cNvSpPr>
            <p:nvPr>
              <p:custDataLst>
                <p:tags r:id="rId18"/>
              </p:custDataLst>
            </p:nvPr>
          </p:nvSpPr>
          <p:spPr bwMode="auto">
            <a:xfrm>
              <a:off x="952500" y="40386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59411" name="mmprod_s1_1024"/>
            <p:cNvSpPr txBox="1">
              <a:spLocks noChangeArrowheads="1"/>
            </p:cNvSpPr>
            <p:nvPr>
              <p:custDataLst>
                <p:tags r:id="rId19"/>
              </p:custDataLst>
            </p:nvPr>
          </p:nvSpPr>
          <p:spPr bwMode="auto">
            <a:xfrm>
              <a:off x="1295400" y="40386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44,880</a:t>
              </a:r>
            </a:p>
          </p:txBody>
        </p:sp>
        <p:pic>
          <p:nvPicPr>
            <p:cNvPr id="16" name="mmprod_answer_input10161"/>
            <p:cNvPicPr>
              <a:picLocks noChangeAspect="1"/>
            </p:cNvPicPr>
            <p:nvPr>
              <p:custDataLst>
                <p:tags r:id="rId20"/>
              </p:custDataLst>
            </p:nvPr>
          </p:nvPicPr>
          <p:blipFill>
            <a:blip r:embed="rId37" cstate="print">
              <a:extLst>
                <a:ext uri="{28A0092B-C50C-407E-A947-70E740481C1C}">
                  <a14:useLocalDpi xmlns:a14="http://schemas.microsoft.com/office/drawing/2010/main" val="0"/>
                </a:ext>
              </a:extLst>
            </a:blip>
            <a:stretch>
              <a:fillRect/>
            </a:stretch>
          </p:blipFill>
          <p:spPr>
            <a:xfrm>
              <a:off x="609600" y="4090988"/>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3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3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3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32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32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32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32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3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51" grpId="0" animBg="1" autoUpdateAnimBg="0"/>
      <p:bldP spid="1333252" grpId="0" animBg="1" autoUpdateAnimBg="0"/>
      <p:bldP spid="1333253" grpId="0" animBg="1" autoUpdateAnimBg="0"/>
      <p:bldP spid="1333254" grpId="0" animBg="1" autoUpdateAnimBg="0"/>
      <p:bldP spid="1333255" grpId="0" animBg="1" autoUpdateAnimBg="0"/>
      <p:bldP spid="1333256" grpId="0" animBg="1" autoUpdateAnimBg="0"/>
      <p:bldP spid="1333257" grpId="0" animBg="1" autoUpdateAnimBg="0"/>
      <p:bldP spid="1333381"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mmprod_title"/>
          <p:cNvSpPr>
            <a:spLocks noGrp="1" noChangeArrowheads="1"/>
          </p:cNvSpPr>
          <p:nvPr>
            <p:ph type="title"/>
            <p:custDataLst>
              <p:tags r:id="rId2"/>
            </p:custDataLst>
          </p:nvPr>
        </p:nvSpPr>
        <p:spPr>
          <a:xfrm>
            <a:off x="152400" y="152400"/>
            <a:ext cx="8077200" cy="381000"/>
          </a:xfrm>
        </p:spPr>
        <p:txBody>
          <a:bodyPr lIns="0" tIns="0" rIns="0" bIns="0">
            <a:noAutofit/>
          </a:bodyPr>
          <a:lstStyle/>
          <a:p>
            <a:pPr eaLnBrk="1" hangingPunct="1"/>
            <a:r>
              <a:rPr lang="en-US" sz="2000" dirty="0" smtClean="0">
                <a:solidFill>
                  <a:schemeClr val="folHlink"/>
                </a:solidFill>
              </a:rPr>
              <a:t>Exercise 11</a:t>
            </a:r>
          </a:p>
        </p:txBody>
      </p:sp>
      <p:sp>
        <p:nvSpPr>
          <p:cNvPr id="1334275"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34276"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34277"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34278"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34279"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34280"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34281"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60426" name="mmprod_Button104"/>
          <p:cNvGrpSpPr>
            <a:grpSpLocks/>
          </p:cNvGrpSpPr>
          <p:nvPr>
            <p:custDataLst>
              <p:tags r:id="rId10"/>
            </p:custDataLst>
          </p:nvPr>
        </p:nvGrpSpPr>
        <p:grpSpPr bwMode="auto">
          <a:xfrm>
            <a:off x="6306820" y="5718826"/>
            <a:ext cx="1144587" cy="407988"/>
            <a:chOff x="3973" y="3602"/>
            <a:chExt cx="721" cy="257"/>
          </a:xfrm>
        </p:grpSpPr>
        <p:sp>
          <p:nvSpPr>
            <p:cNvPr id="60448" name="mmprod_ButtonShape104"/>
            <p:cNvSpPr>
              <a:spLocks noChangeArrowheads="1"/>
            </p:cNvSpPr>
            <p:nvPr>
              <p:custDataLst>
                <p:tags r:id="rId32"/>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60449"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60427" name="mmprod_Button106"/>
          <p:cNvGrpSpPr>
            <a:grpSpLocks/>
          </p:cNvGrpSpPr>
          <p:nvPr>
            <p:custDataLst>
              <p:tags r:id="rId11"/>
            </p:custDataLst>
          </p:nvPr>
        </p:nvGrpSpPr>
        <p:grpSpPr bwMode="auto">
          <a:xfrm>
            <a:off x="7541260" y="5718826"/>
            <a:ext cx="1146175" cy="407988"/>
            <a:chOff x="4750" y="3602"/>
            <a:chExt cx="722" cy="257"/>
          </a:xfrm>
        </p:grpSpPr>
        <p:sp>
          <p:nvSpPr>
            <p:cNvPr id="60446" name="mmprod_ButtonShape106"/>
            <p:cNvSpPr>
              <a:spLocks noChangeArrowheads="1"/>
            </p:cNvSpPr>
            <p:nvPr>
              <p:custDataLst>
                <p:tags r:id="rId30"/>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60447"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60428" name="Text Box 16"/>
          <p:cNvSpPr txBox="1">
            <a:spLocks noChangeArrowheads="1"/>
          </p:cNvSpPr>
          <p:nvPr>
            <p:custDataLst>
              <p:tags r:id="rId12"/>
            </p:custDataLst>
          </p:nvPr>
        </p:nvSpPr>
        <p:spPr bwMode="auto">
          <a:xfrm>
            <a:off x="381000" y="882650"/>
            <a:ext cx="7772400" cy="1054100"/>
          </a:xfrm>
          <a:prstGeom prst="rect">
            <a:avLst/>
          </a:prstGeom>
          <a:noFill/>
          <a:ln w="12700" algn="ctr">
            <a:noFill/>
            <a:miter lim="800000"/>
            <a:headEnd/>
            <a:tailEnd/>
          </a:ln>
        </p:spPr>
        <p:txBody>
          <a:bodyPr>
            <a:spAutoFit/>
          </a:bodyPr>
          <a:lstStyle/>
          <a:p>
            <a:pPr fontAlgn="base">
              <a:spcBef>
                <a:spcPct val="50000"/>
              </a:spcBef>
              <a:spcAft>
                <a:spcPct val="0"/>
              </a:spcAft>
            </a:pPr>
            <a:r>
              <a:rPr lang="en-US" b="1" dirty="0">
                <a:solidFill>
                  <a:srgbClr val="FFFFFF"/>
                </a:solidFill>
              </a:rPr>
              <a:t>Solve the following equation for y and select the correct answer below:</a:t>
            </a:r>
          </a:p>
          <a:p>
            <a:pPr fontAlgn="base">
              <a:spcBef>
                <a:spcPct val="50000"/>
              </a:spcBef>
              <a:spcAft>
                <a:spcPct val="0"/>
              </a:spcAft>
            </a:pPr>
            <a:r>
              <a:rPr lang="en-US" b="1" dirty="0">
                <a:solidFill>
                  <a:srgbClr val="FFFFFF"/>
                </a:solidFill>
              </a:rPr>
              <a:t>10y + 20y = 300</a:t>
            </a:r>
          </a:p>
        </p:txBody>
      </p:sp>
      <p:sp>
        <p:nvSpPr>
          <p:cNvPr id="1334406" name="mmprod_feedback_7004"/>
          <p:cNvSpPr>
            <a:spLocks noChangeArrowheads="1"/>
          </p:cNvSpPr>
          <p:nvPr>
            <p:custDataLst>
              <p:tags r:id="rId13"/>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1" name="mmprod_answer10168"/>
          <p:cNvGrpSpPr/>
          <p:nvPr>
            <p:custDataLst>
              <p:tags r:id="rId14"/>
            </p:custDataLst>
          </p:nvPr>
        </p:nvGrpSpPr>
        <p:grpSpPr>
          <a:xfrm>
            <a:off x="609600" y="2224088"/>
            <a:ext cx="5692775" cy="304800"/>
            <a:chOff x="609600" y="2224088"/>
            <a:chExt cx="5692775" cy="304800"/>
          </a:xfrm>
        </p:grpSpPr>
        <p:sp>
          <p:nvSpPr>
            <p:cNvPr id="60443" name="mmprod_s2_1041"/>
            <p:cNvSpPr txBox="1">
              <a:spLocks noChangeArrowheads="1"/>
            </p:cNvSpPr>
            <p:nvPr>
              <p:custDataLst>
                <p:tags r:id="rId27"/>
              </p:custDataLst>
            </p:nvPr>
          </p:nvSpPr>
          <p:spPr bwMode="auto">
            <a:xfrm>
              <a:off x="952500" y="22240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60444" name="mmprod_s1_1021"/>
            <p:cNvSpPr txBox="1">
              <a:spLocks noChangeArrowheads="1"/>
            </p:cNvSpPr>
            <p:nvPr>
              <p:custDataLst>
                <p:tags r:id="rId28"/>
              </p:custDataLst>
            </p:nvPr>
          </p:nvSpPr>
          <p:spPr bwMode="auto">
            <a:xfrm>
              <a:off x="1270000" y="22240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10</a:t>
              </a:r>
            </a:p>
          </p:txBody>
        </p:sp>
        <p:pic>
          <p:nvPicPr>
            <p:cNvPr id="10" name="mmprod_answer_input10168"/>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2276476"/>
              <a:ext cx="205646" cy="204522"/>
            </a:xfrm>
            <a:prstGeom prst="rect">
              <a:avLst/>
            </a:prstGeom>
          </p:spPr>
        </p:pic>
      </p:grpSp>
      <p:grpSp>
        <p:nvGrpSpPr>
          <p:cNvPr id="13" name="mmprod_answer10170"/>
          <p:cNvGrpSpPr/>
          <p:nvPr>
            <p:custDataLst>
              <p:tags r:id="rId15"/>
            </p:custDataLst>
          </p:nvPr>
        </p:nvGrpSpPr>
        <p:grpSpPr>
          <a:xfrm>
            <a:off x="609600" y="2701925"/>
            <a:ext cx="5692775" cy="304800"/>
            <a:chOff x="609600" y="2701925"/>
            <a:chExt cx="5692775" cy="304800"/>
          </a:xfrm>
        </p:grpSpPr>
        <p:sp>
          <p:nvSpPr>
            <p:cNvPr id="60440" name="mmprod_s2_1042"/>
            <p:cNvSpPr txBox="1">
              <a:spLocks noChangeArrowheads="1"/>
            </p:cNvSpPr>
            <p:nvPr>
              <p:custDataLst>
                <p:tags r:id="rId24"/>
              </p:custDataLst>
            </p:nvPr>
          </p:nvSpPr>
          <p:spPr bwMode="auto">
            <a:xfrm>
              <a:off x="952500" y="27019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60441" name="mmprod_s1_1022"/>
            <p:cNvSpPr txBox="1">
              <a:spLocks noChangeArrowheads="1"/>
            </p:cNvSpPr>
            <p:nvPr>
              <p:custDataLst>
                <p:tags r:id="rId25"/>
              </p:custDataLst>
            </p:nvPr>
          </p:nvSpPr>
          <p:spPr bwMode="auto">
            <a:xfrm>
              <a:off x="1270000" y="27019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20</a:t>
              </a:r>
            </a:p>
          </p:txBody>
        </p:sp>
        <p:pic>
          <p:nvPicPr>
            <p:cNvPr id="12" name="mmprod_answer_input10170"/>
            <p:cNvPicPr>
              <a:picLocks noChangeAspect="1"/>
            </p:cNvPicPr>
            <p:nvPr>
              <p:custDataLst>
                <p:tags r:id="rId26"/>
              </p:custDataLst>
            </p:nvPr>
          </p:nvPicPr>
          <p:blipFill>
            <a:blip r:embed="rId37" cstate="print">
              <a:extLst>
                <a:ext uri="{28A0092B-C50C-407E-A947-70E740481C1C}">
                  <a14:useLocalDpi xmlns:a14="http://schemas.microsoft.com/office/drawing/2010/main" val="0"/>
                </a:ext>
              </a:extLst>
            </a:blip>
            <a:stretch>
              <a:fillRect/>
            </a:stretch>
          </p:blipFill>
          <p:spPr>
            <a:xfrm>
              <a:off x="609600" y="2752725"/>
              <a:ext cx="205646" cy="204522"/>
            </a:xfrm>
            <a:prstGeom prst="rect">
              <a:avLst/>
            </a:prstGeom>
          </p:spPr>
        </p:pic>
      </p:grpSp>
      <p:grpSp>
        <p:nvGrpSpPr>
          <p:cNvPr id="15" name="mmprod_answer10172"/>
          <p:cNvGrpSpPr/>
          <p:nvPr>
            <p:custDataLst>
              <p:tags r:id="rId16"/>
            </p:custDataLst>
          </p:nvPr>
        </p:nvGrpSpPr>
        <p:grpSpPr>
          <a:xfrm>
            <a:off x="609600" y="3179763"/>
            <a:ext cx="5692775" cy="304800"/>
            <a:chOff x="609600" y="3179763"/>
            <a:chExt cx="5692775" cy="304800"/>
          </a:xfrm>
        </p:grpSpPr>
        <p:sp>
          <p:nvSpPr>
            <p:cNvPr id="60437" name="mmprod_s2_1043"/>
            <p:cNvSpPr txBox="1">
              <a:spLocks noChangeArrowheads="1"/>
            </p:cNvSpPr>
            <p:nvPr>
              <p:custDataLst>
                <p:tags r:id="rId21"/>
              </p:custDataLst>
            </p:nvPr>
          </p:nvSpPr>
          <p:spPr bwMode="auto">
            <a:xfrm>
              <a:off x="952500" y="31797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60438" name="mmprod_s1_1023"/>
            <p:cNvSpPr txBox="1">
              <a:spLocks noChangeArrowheads="1"/>
            </p:cNvSpPr>
            <p:nvPr>
              <p:custDataLst>
                <p:tags r:id="rId22"/>
              </p:custDataLst>
            </p:nvPr>
          </p:nvSpPr>
          <p:spPr bwMode="auto">
            <a:xfrm>
              <a:off x="1295400" y="31797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30</a:t>
              </a:r>
            </a:p>
          </p:txBody>
        </p:sp>
        <p:pic>
          <p:nvPicPr>
            <p:cNvPr id="14" name="mmprod_answer_input10172"/>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09600" y="3230563"/>
              <a:ext cx="205646" cy="204522"/>
            </a:xfrm>
            <a:prstGeom prst="rect">
              <a:avLst/>
            </a:prstGeom>
          </p:spPr>
        </p:pic>
      </p:grpSp>
      <p:grpSp>
        <p:nvGrpSpPr>
          <p:cNvPr id="17" name="mmprod_answer10174"/>
          <p:cNvGrpSpPr/>
          <p:nvPr>
            <p:custDataLst>
              <p:tags r:id="rId17"/>
            </p:custDataLst>
          </p:nvPr>
        </p:nvGrpSpPr>
        <p:grpSpPr>
          <a:xfrm>
            <a:off x="609600" y="3657600"/>
            <a:ext cx="5692775" cy="304800"/>
            <a:chOff x="609600" y="3657600"/>
            <a:chExt cx="5692775" cy="304800"/>
          </a:xfrm>
        </p:grpSpPr>
        <p:sp>
          <p:nvSpPr>
            <p:cNvPr id="60434" name="mmprod_s2_1044"/>
            <p:cNvSpPr txBox="1">
              <a:spLocks noChangeArrowheads="1"/>
            </p:cNvSpPr>
            <p:nvPr>
              <p:custDataLst>
                <p:tags r:id="rId18"/>
              </p:custDataLst>
            </p:nvPr>
          </p:nvSpPr>
          <p:spPr bwMode="auto">
            <a:xfrm>
              <a:off x="952500" y="36576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60435" name="mmprod_s1_1024"/>
            <p:cNvSpPr txBox="1">
              <a:spLocks noChangeArrowheads="1"/>
            </p:cNvSpPr>
            <p:nvPr>
              <p:custDataLst>
                <p:tags r:id="rId19"/>
              </p:custDataLst>
            </p:nvPr>
          </p:nvSpPr>
          <p:spPr bwMode="auto">
            <a:xfrm>
              <a:off x="1295400" y="36576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40</a:t>
              </a:r>
            </a:p>
          </p:txBody>
        </p:sp>
        <p:pic>
          <p:nvPicPr>
            <p:cNvPr id="16" name="mmprod_answer_input10174"/>
            <p:cNvPicPr>
              <a:picLocks noChangeAspect="1"/>
            </p:cNvPicPr>
            <p:nvPr>
              <p:custDataLst>
                <p:tags r:id="rId20"/>
              </p:custDataLst>
            </p:nvPr>
          </p:nvPicPr>
          <p:blipFill>
            <a:blip r:embed="rId37" cstate="print">
              <a:extLst>
                <a:ext uri="{28A0092B-C50C-407E-A947-70E740481C1C}">
                  <a14:useLocalDpi xmlns:a14="http://schemas.microsoft.com/office/drawing/2010/main" val="0"/>
                </a:ext>
              </a:extLst>
            </a:blip>
            <a:stretch>
              <a:fillRect/>
            </a:stretch>
          </p:blipFill>
          <p:spPr>
            <a:xfrm>
              <a:off x="609600" y="37084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4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4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4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4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42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42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42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4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275" grpId="0" animBg="1" autoUpdateAnimBg="0"/>
      <p:bldP spid="1334276" grpId="0" animBg="1" autoUpdateAnimBg="0"/>
      <p:bldP spid="1334277" grpId="0" animBg="1" autoUpdateAnimBg="0"/>
      <p:bldP spid="1334278" grpId="0" animBg="1" autoUpdateAnimBg="0"/>
      <p:bldP spid="1334279" grpId="0" animBg="1" autoUpdateAnimBg="0"/>
      <p:bldP spid="1334280" grpId="0" animBg="1" autoUpdateAnimBg="0"/>
      <p:bldP spid="1334281" grpId="0" animBg="1" autoUpdateAnimBg="0"/>
      <p:bldP spid="1334406"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304800" y="152400"/>
            <a:ext cx="8305800" cy="1066800"/>
          </a:xfrm>
        </p:spPr>
        <p:txBody>
          <a:bodyPr/>
          <a:lstStyle/>
          <a:p>
            <a:r>
              <a:rPr lang="en-US" sz="2400" dirty="0" smtClean="0">
                <a:solidFill>
                  <a:srgbClr val="FFFFCC"/>
                </a:solidFill>
              </a:rPr>
              <a:t>When solving equations that include  exponents it </a:t>
            </a:r>
            <a:r>
              <a:rPr lang="en-US" sz="2400" dirty="0">
                <a:solidFill>
                  <a:srgbClr val="FFFFCC"/>
                </a:solidFill>
              </a:rPr>
              <a:t>helps to reduce variables down to the “first” power</a:t>
            </a:r>
            <a:r>
              <a:rPr lang="en-US" sz="2400" dirty="0" smtClean="0">
                <a:solidFill>
                  <a:srgbClr val="FFFFCC"/>
                </a:solidFill>
              </a:rPr>
              <a:t>. </a:t>
            </a:r>
            <a:r>
              <a:rPr lang="en-US" sz="1800" dirty="0"/>
              <a:t/>
            </a:r>
            <a:br>
              <a:rPr lang="en-US" sz="1800" dirty="0"/>
            </a:br>
            <a:endParaRPr lang="en-US" sz="1800" dirty="0">
              <a:solidFill>
                <a:srgbClr val="FFFFCC"/>
              </a:solidFill>
            </a:endParaRPr>
          </a:p>
        </p:txBody>
      </p:sp>
      <p:sp>
        <p:nvSpPr>
          <p:cNvPr id="4" name="TextBox 3"/>
          <p:cNvSpPr txBox="1"/>
          <p:nvPr>
            <p:custDataLst>
              <p:tags r:id="rId2"/>
            </p:custDataLst>
          </p:nvPr>
        </p:nvSpPr>
        <p:spPr>
          <a:xfrm>
            <a:off x="1295400" y="1066800"/>
            <a:ext cx="6705600" cy="5324535"/>
          </a:xfrm>
          <a:prstGeom prst="rect">
            <a:avLst/>
          </a:prstGeom>
          <a:noFill/>
        </p:spPr>
        <p:txBody>
          <a:bodyPr wrap="square" rtlCol="0">
            <a:spAutoFit/>
          </a:bodyPr>
          <a:lstStyle/>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For example to solve:</a:t>
            </a:r>
          </a:p>
          <a:p>
            <a:pPr fontAlgn="base">
              <a:spcBef>
                <a:spcPct val="0"/>
              </a:spcBef>
              <a:spcAft>
                <a:spcPct val="0"/>
              </a:spcAft>
            </a:pPr>
            <a:endParaRPr lang="en-US" b="1" dirty="0">
              <a:solidFill>
                <a:srgbClr val="FFFFFF"/>
              </a:solidFill>
            </a:endParaRPr>
          </a:p>
          <a:p>
            <a:pPr algn="ctr" fontAlgn="base">
              <a:spcBef>
                <a:spcPct val="0"/>
              </a:spcBef>
              <a:spcAft>
                <a:spcPct val="0"/>
              </a:spcAft>
            </a:pPr>
            <a:r>
              <a:rPr lang="en-US" sz="2400" b="1" dirty="0">
                <a:solidFill>
                  <a:srgbClr val="FFFFFF"/>
                </a:solidFill>
              </a:rPr>
              <a:t>X</a:t>
            </a:r>
            <a:r>
              <a:rPr lang="en-US" sz="2400" b="1" baseline="30000" dirty="0">
                <a:solidFill>
                  <a:srgbClr val="FFFFFF"/>
                </a:solidFill>
              </a:rPr>
              <a:t>2</a:t>
            </a:r>
            <a:r>
              <a:rPr lang="en-US" sz="2400" b="1" dirty="0">
                <a:solidFill>
                  <a:srgbClr val="FFFFFF"/>
                </a:solidFill>
              </a:rPr>
              <a:t> = 2025</a:t>
            </a:r>
          </a:p>
          <a:p>
            <a:pPr algn="ctr" fontAlgn="base">
              <a:spcBef>
                <a:spcPct val="0"/>
              </a:spcBef>
              <a:spcAft>
                <a:spcPct val="0"/>
              </a:spcAft>
            </a:pPr>
            <a:endParaRPr lang="en-US" sz="2400" b="1" dirty="0">
              <a:solidFill>
                <a:srgbClr val="FFFFFF"/>
              </a:solidFill>
            </a:endParaRPr>
          </a:p>
          <a:p>
            <a:pPr fontAlgn="base">
              <a:spcBef>
                <a:spcPct val="0"/>
              </a:spcBef>
              <a:spcAft>
                <a:spcPct val="0"/>
              </a:spcAft>
            </a:pPr>
            <a:r>
              <a:rPr lang="en-US" b="1" dirty="0">
                <a:solidFill>
                  <a:srgbClr val="FFFFFF"/>
                </a:solidFill>
              </a:rPr>
              <a:t>You should raise both sides of the equations to the inverse of 2 or to the one-half power. You can raise both sides to ANY power.  As long as you do the same thing to both sides of the equation, the two sides will remain equal to each other. </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The equation now looks like this:</a:t>
            </a:r>
          </a:p>
          <a:p>
            <a:pPr fontAlgn="base">
              <a:spcBef>
                <a:spcPct val="0"/>
              </a:spcBef>
              <a:spcAft>
                <a:spcPct val="0"/>
              </a:spcAft>
            </a:pPr>
            <a:endParaRPr lang="en-US" b="1" dirty="0">
              <a:solidFill>
                <a:srgbClr val="FFFFFF"/>
              </a:solidFill>
            </a:endParaRPr>
          </a:p>
          <a:p>
            <a:pPr algn="ctr" fontAlgn="base">
              <a:spcBef>
                <a:spcPct val="0"/>
              </a:spcBef>
              <a:spcAft>
                <a:spcPct val="0"/>
              </a:spcAft>
            </a:pPr>
            <a:r>
              <a:rPr lang="en-US" sz="2400" b="1" dirty="0">
                <a:solidFill>
                  <a:srgbClr val="FFFFFF"/>
                </a:solidFill>
              </a:rPr>
              <a:t>(x</a:t>
            </a:r>
            <a:r>
              <a:rPr lang="en-US" sz="2800" b="1" baseline="30000" dirty="0">
                <a:solidFill>
                  <a:srgbClr val="FFFFFF"/>
                </a:solidFill>
              </a:rPr>
              <a:t>2</a:t>
            </a:r>
            <a:r>
              <a:rPr lang="en-US" sz="2400" b="1" dirty="0">
                <a:solidFill>
                  <a:srgbClr val="FFFFFF"/>
                </a:solidFill>
              </a:rPr>
              <a:t>)</a:t>
            </a:r>
            <a:r>
              <a:rPr lang="en-US" sz="2400" b="1" baseline="30000" dirty="0">
                <a:solidFill>
                  <a:srgbClr val="FFFFFF"/>
                </a:solidFill>
              </a:rPr>
              <a:t>1/2</a:t>
            </a:r>
            <a:r>
              <a:rPr lang="en-US" sz="2400" b="1" dirty="0">
                <a:solidFill>
                  <a:srgbClr val="FFFFFF"/>
                </a:solidFill>
              </a:rPr>
              <a:t> = (2025)</a:t>
            </a:r>
            <a:r>
              <a:rPr lang="en-US" sz="2800" b="1" baseline="30000" dirty="0">
                <a:solidFill>
                  <a:srgbClr val="FFFFFF"/>
                </a:solidFill>
              </a:rPr>
              <a:t>1/2</a:t>
            </a:r>
          </a:p>
          <a:p>
            <a:pPr fontAlgn="base">
              <a:spcBef>
                <a:spcPct val="0"/>
              </a:spcBef>
              <a:spcAft>
                <a:spcPct val="0"/>
              </a:spcAft>
            </a:pPr>
            <a:r>
              <a:rPr lang="en-US" sz="2200" b="1" dirty="0">
                <a:solidFill>
                  <a:srgbClr val="FFFFFF"/>
                </a:solidFill>
              </a:rPr>
              <a:t>So then:</a:t>
            </a:r>
          </a:p>
          <a:p>
            <a:pPr algn="ctr" fontAlgn="base">
              <a:spcBef>
                <a:spcPct val="0"/>
              </a:spcBef>
              <a:spcAft>
                <a:spcPct val="0"/>
              </a:spcAft>
            </a:pPr>
            <a:r>
              <a:rPr lang="en-US" sz="2400" b="1" dirty="0">
                <a:solidFill>
                  <a:srgbClr val="FFFFFF"/>
                </a:solidFill>
              </a:rPr>
              <a:t>X = (2025)</a:t>
            </a:r>
            <a:r>
              <a:rPr lang="en-US" sz="2800" b="1" baseline="30000" dirty="0">
                <a:solidFill>
                  <a:srgbClr val="FFFFFF"/>
                </a:solidFill>
              </a:rPr>
              <a:t>1/2</a:t>
            </a:r>
          </a:p>
          <a:p>
            <a:pPr fontAlgn="base">
              <a:spcBef>
                <a:spcPct val="0"/>
              </a:spcBef>
              <a:spcAft>
                <a:spcPct val="0"/>
              </a:spcAft>
            </a:pPr>
            <a:r>
              <a:rPr lang="en-US" b="1" dirty="0">
                <a:solidFill>
                  <a:srgbClr val="FFFFFF"/>
                </a:solidFill>
              </a:rPr>
              <a:t>			</a:t>
            </a:r>
            <a:r>
              <a:rPr lang="en-US" sz="2400" b="1" dirty="0">
                <a:solidFill>
                  <a:srgbClr val="FFFFFF"/>
                </a:solidFill>
              </a:rPr>
              <a:t>x = 45</a:t>
            </a:r>
          </a:p>
        </p:txBody>
      </p:sp>
    </p:spTree>
    <p:extLst>
      <p:ext uri="{BB962C8B-B14F-4D97-AF65-F5344CB8AC3E}">
        <p14:creationId xmlns:p14="http://schemas.microsoft.com/office/powerpoint/2010/main" val="33904018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sz="1800" dirty="0" smtClean="0">
                <a:solidFill>
                  <a:srgbClr val="FFFFCC"/>
                </a:solidFill>
              </a:rPr>
              <a:t>Solving equations that include exponents- another  example</a:t>
            </a:r>
            <a:endParaRPr lang="en-US" sz="1800" dirty="0">
              <a:solidFill>
                <a:srgbClr val="FFFFCC"/>
              </a:solidFill>
            </a:endParaRPr>
          </a:p>
        </p:txBody>
      </p:sp>
      <p:sp>
        <p:nvSpPr>
          <p:cNvPr id="4" name="TextBox 3"/>
          <p:cNvSpPr txBox="1"/>
          <p:nvPr>
            <p:custDataLst>
              <p:tags r:id="rId2"/>
            </p:custDataLst>
          </p:nvPr>
        </p:nvSpPr>
        <p:spPr>
          <a:xfrm>
            <a:off x="1066800" y="822158"/>
            <a:ext cx="6705600" cy="5909310"/>
          </a:xfrm>
          <a:prstGeom prst="rect">
            <a:avLst/>
          </a:prstGeom>
          <a:noFill/>
        </p:spPr>
        <p:txBody>
          <a:bodyPr wrap="square" rtlCol="0">
            <a:spAutoFit/>
          </a:bodyPr>
          <a:lstStyle/>
          <a:p>
            <a:pPr fontAlgn="base">
              <a:spcBef>
                <a:spcPct val="0"/>
              </a:spcBef>
              <a:spcAft>
                <a:spcPct val="0"/>
              </a:spcAft>
            </a:pPr>
            <a:r>
              <a:rPr lang="en-US" sz="2000" b="1" dirty="0">
                <a:solidFill>
                  <a:srgbClr val="FFFFFF"/>
                </a:solidFill>
              </a:rPr>
              <a:t>If we want to solve:</a:t>
            </a:r>
          </a:p>
          <a:p>
            <a:pPr fontAlgn="base">
              <a:spcBef>
                <a:spcPct val="0"/>
              </a:spcBef>
              <a:spcAft>
                <a:spcPct val="0"/>
              </a:spcAft>
            </a:pPr>
            <a:endParaRPr lang="en-US" sz="2000" b="1" dirty="0">
              <a:solidFill>
                <a:srgbClr val="FFFFFF"/>
              </a:solidFill>
            </a:endParaRPr>
          </a:p>
          <a:p>
            <a:pPr algn="ctr" fontAlgn="base">
              <a:spcBef>
                <a:spcPct val="0"/>
              </a:spcBef>
              <a:spcAft>
                <a:spcPct val="0"/>
              </a:spcAft>
            </a:pPr>
            <a:r>
              <a:rPr lang="en-US" sz="2000" b="1" dirty="0">
                <a:solidFill>
                  <a:srgbClr val="FFFFFF"/>
                </a:solidFill>
              </a:rPr>
              <a:t>2x</a:t>
            </a:r>
            <a:r>
              <a:rPr lang="en-US" sz="2400" b="1" baseline="30000" dirty="0">
                <a:solidFill>
                  <a:srgbClr val="FFFFFF"/>
                </a:solidFill>
              </a:rPr>
              <a:t>1/3</a:t>
            </a:r>
            <a:r>
              <a:rPr lang="en-US" sz="2000" b="1" dirty="0">
                <a:solidFill>
                  <a:srgbClr val="FFFFFF"/>
                </a:solidFill>
              </a:rPr>
              <a:t> – 5 = 1</a:t>
            </a:r>
          </a:p>
          <a:p>
            <a:pPr fontAlgn="base">
              <a:spcBef>
                <a:spcPct val="0"/>
              </a:spcBef>
              <a:spcAft>
                <a:spcPct val="0"/>
              </a:spcAft>
            </a:pPr>
            <a:r>
              <a:rPr lang="en-US" sz="2000" b="1" dirty="0">
                <a:solidFill>
                  <a:srgbClr val="FFFFFF"/>
                </a:solidFill>
              </a:rPr>
              <a:t>We could add 5 to both sides of the equation to simplify it, so:</a:t>
            </a:r>
          </a:p>
          <a:p>
            <a:pPr algn="ctr" fontAlgn="base">
              <a:spcBef>
                <a:spcPct val="0"/>
              </a:spcBef>
              <a:spcAft>
                <a:spcPct val="0"/>
              </a:spcAft>
            </a:pPr>
            <a:r>
              <a:rPr lang="en-US" sz="2000" b="1" dirty="0">
                <a:solidFill>
                  <a:srgbClr val="FFFFFF"/>
                </a:solidFill>
              </a:rPr>
              <a:t>2x</a:t>
            </a:r>
            <a:r>
              <a:rPr lang="en-US" sz="2400" b="1" baseline="30000" dirty="0">
                <a:solidFill>
                  <a:srgbClr val="FFFFFF"/>
                </a:solidFill>
              </a:rPr>
              <a:t>1/3</a:t>
            </a:r>
            <a:r>
              <a:rPr lang="en-US" sz="2000" b="1" dirty="0">
                <a:solidFill>
                  <a:srgbClr val="FFFFFF"/>
                </a:solidFill>
              </a:rPr>
              <a:t> = 6</a:t>
            </a:r>
          </a:p>
          <a:p>
            <a:pPr fontAlgn="base">
              <a:spcBef>
                <a:spcPct val="0"/>
              </a:spcBef>
              <a:spcAft>
                <a:spcPct val="0"/>
              </a:spcAft>
            </a:pPr>
            <a:r>
              <a:rPr lang="en-US" sz="2000" b="1" dirty="0">
                <a:solidFill>
                  <a:srgbClr val="FFFFFF"/>
                </a:solidFill>
              </a:rPr>
              <a:t>We could then divide both sides by 2 to simplify further, so that the equation becomes:</a:t>
            </a:r>
          </a:p>
          <a:p>
            <a:pPr fontAlgn="base">
              <a:spcBef>
                <a:spcPct val="0"/>
              </a:spcBef>
              <a:spcAft>
                <a:spcPct val="0"/>
              </a:spcAft>
            </a:pPr>
            <a:endParaRPr lang="en-US" sz="2000" b="1" dirty="0">
              <a:solidFill>
                <a:srgbClr val="FFFFFF"/>
              </a:solidFill>
            </a:endParaRPr>
          </a:p>
          <a:p>
            <a:pPr algn="ctr" fontAlgn="base">
              <a:spcBef>
                <a:spcPct val="0"/>
              </a:spcBef>
              <a:spcAft>
                <a:spcPct val="0"/>
              </a:spcAft>
            </a:pPr>
            <a:r>
              <a:rPr lang="en-US" sz="2000" b="1" dirty="0">
                <a:solidFill>
                  <a:srgbClr val="FFFFFF"/>
                </a:solidFill>
              </a:rPr>
              <a:t>X</a:t>
            </a:r>
            <a:r>
              <a:rPr lang="en-US" sz="2400" b="1" baseline="30000" dirty="0">
                <a:solidFill>
                  <a:srgbClr val="FFFFFF"/>
                </a:solidFill>
              </a:rPr>
              <a:t>1/3</a:t>
            </a:r>
            <a:r>
              <a:rPr lang="en-US" sz="2000" b="1" dirty="0">
                <a:solidFill>
                  <a:srgbClr val="FFFFFF"/>
                </a:solidFill>
              </a:rPr>
              <a:t> = 3</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Then to get the equation down to the “First” power you would raise both sides by 3, so the equation becomes</a:t>
            </a:r>
          </a:p>
          <a:p>
            <a:pPr algn="ctr" fontAlgn="base">
              <a:spcBef>
                <a:spcPct val="0"/>
              </a:spcBef>
              <a:spcAft>
                <a:spcPct val="0"/>
              </a:spcAft>
            </a:pPr>
            <a:r>
              <a:rPr lang="en-US" sz="2000" b="1" dirty="0">
                <a:solidFill>
                  <a:srgbClr val="FFFFFF"/>
                </a:solidFill>
              </a:rPr>
              <a:t>X = 3</a:t>
            </a:r>
            <a:r>
              <a:rPr lang="en-US" sz="2400" b="1" baseline="30000" dirty="0">
                <a:solidFill>
                  <a:srgbClr val="FFFFFF"/>
                </a:solidFill>
              </a:rPr>
              <a:t>3</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So, </a:t>
            </a:r>
          </a:p>
          <a:p>
            <a:pPr algn="ctr" fontAlgn="base">
              <a:spcBef>
                <a:spcPct val="0"/>
              </a:spcBef>
              <a:spcAft>
                <a:spcPct val="0"/>
              </a:spcAft>
            </a:pPr>
            <a:r>
              <a:rPr lang="en-US" sz="2000" b="1" dirty="0">
                <a:solidFill>
                  <a:srgbClr val="FFFFFF"/>
                </a:solidFill>
              </a:rPr>
              <a:t>X = 27</a:t>
            </a:r>
          </a:p>
          <a:p>
            <a:pPr fontAlgn="base">
              <a:spcBef>
                <a:spcPct val="0"/>
              </a:spcBef>
              <a:spcAft>
                <a:spcPct val="0"/>
              </a:spcAft>
            </a:pPr>
            <a:endParaRPr lang="en-US" b="1" dirty="0">
              <a:solidFill>
                <a:srgbClr val="FFFFFF"/>
              </a:solidFill>
            </a:endParaRPr>
          </a:p>
        </p:txBody>
      </p:sp>
    </p:spTree>
    <p:extLst>
      <p:ext uri="{BB962C8B-B14F-4D97-AF65-F5344CB8AC3E}">
        <p14:creationId xmlns:p14="http://schemas.microsoft.com/office/powerpoint/2010/main" val="969669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mmprod_title"/>
          <p:cNvSpPr>
            <a:spLocks noGrp="1" noChangeArrowheads="1"/>
          </p:cNvSpPr>
          <p:nvPr>
            <p:ph type="title"/>
            <p:custDataLst>
              <p:tags r:id="rId3"/>
            </p:custDataLst>
          </p:nvPr>
        </p:nvSpPr>
        <p:spPr>
          <a:xfrm>
            <a:off x="304800" y="152400"/>
            <a:ext cx="8077200" cy="304800"/>
          </a:xfrm>
        </p:spPr>
        <p:txBody>
          <a:bodyPr lIns="0" tIns="0" rIns="0" bIns="0">
            <a:noAutofit/>
          </a:bodyPr>
          <a:lstStyle/>
          <a:p>
            <a:pPr eaLnBrk="1" hangingPunct="1"/>
            <a:r>
              <a:rPr lang="en-US" sz="2000" dirty="0" smtClean="0">
                <a:solidFill>
                  <a:schemeClr val="folHlink"/>
                </a:solidFill>
              </a:rPr>
              <a:t>Exercise 12</a:t>
            </a:r>
          </a:p>
        </p:txBody>
      </p:sp>
      <p:sp>
        <p:nvSpPr>
          <p:cNvPr id="1379331" name="mmprod_feedback_7000"/>
          <p:cNvSpPr>
            <a:spLocks noChangeArrowheads="1"/>
          </p:cNvSpPr>
          <p:nvPr>
            <p:custDataLst>
              <p:tags r:id="rId4"/>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79332" name="mmprod_feedback_7002"/>
          <p:cNvSpPr>
            <a:spLocks noChangeArrowheads="1"/>
          </p:cNvSpPr>
          <p:nvPr>
            <p:custDataLst>
              <p:tags r:id="rId5"/>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79333" name="mmprod_feedback_7009"/>
          <p:cNvSpPr>
            <a:spLocks noChangeArrowheads="1"/>
          </p:cNvSpPr>
          <p:nvPr>
            <p:custDataLst>
              <p:tags r:id="rId6"/>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79334" name="mmprod_feedback_7006"/>
          <p:cNvSpPr>
            <a:spLocks noChangeArrowheads="1"/>
          </p:cNvSpPr>
          <p:nvPr>
            <p:custDataLst>
              <p:tags r:id="rId7"/>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79335" name="mmprod_feedback_7010"/>
          <p:cNvSpPr>
            <a:spLocks noChangeArrowheads="1"/>
          </p:cNvSpPr>
          <p:nvPr>
            <p:custDataLst>
              <p:tags r:id="rId8"/>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79336" name="mmprod_feedback_7011"/>
          <p:cNvSpPr>
            <a:spLocks noChangeArrowheads="1"/>
          </p:cNvSpPr>
          <p:nvPr>
            <p:custDataLst>
              <p:tags r:id="rId9"/>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79337" name="mmprod_feedback_7007"/>
          <p:cNvSpPr>
            <a:spLocks noChangeArrowheads="1"/>
          </p:cNvSpPr>
          <p:nvPr>
            <p:custDataLst>
              <p:tags r:id="rId10"/>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5131" name="mmprod_Button104"/>
          <p:cNvGrpSpPr>
            <a:grpSpLocks/>
          </p:cNvGrpSpPr>
          <p:nvPr>
            <p:custDataLst>
              <p:tags r:id="rId11"/>
            </p:custDataLst>
          </p:nvPr>
        </p:nvGrpSpPr>
        <p:grpSpPr bwMode="auto">
          <a:xfrm>
            <a:off x="6306820" y="5718826"/>
            <a:ext cx="1144587" cy="407988"/>
            <a:chOff x="3973" y="3602"/>
            <a:chExt cx="721" cy="257"/>
          </a:xfrm>
        </p:grpSpPr>
        <p:sp>
          <p:nvSpPr>
            <p:cNvPr id="5153" name="mmprod_ButtonShape104"/>
            <p:cNvSpPr>
              <a:spLocks noChangeArrowheads="1"/>
            </p:cNvSpPr>
            <p:nvPr>
              <p:custDataLst>
                <p:tags r:id="rId35"/>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5154" name="mmprod_ButtonText105"/>
            <p:cNvSpPr>
              <a:spLocks noChangeArrowheads="1"/>
            </p:cNvSpPr>
            <p:nvPr>
              <p:custDataLst>
                <p:tags r:id="rId36"/>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5132" name="mmprod_Button106"/>
          <p:cNvGrpSpPr>
            <a:grpSpLocks/>
          </p:cNvGrpSpPr>
          <p:nvPr>
            <p:custDataLst>
              <p:tags r:id="rId12"/>
            </p:custDataLst>
          </p:nvPr>
        </p:nvGrpSpPr>
        <p:grpSpPr bwMode="auto">
          <a:xfrm>
            <a:off x="7541260" y="5718826"/>
            <a:ext cx="1146175" cy="407988"/>
            <a:chOff x="4750" y="3602"/>
            <a:chExt cx="722" cy="257"/>
          </a:xfrm>
        </p:grpSpPr>
        <p:sp>
          <p:nvSpPr>
            <p:cNvPr id="5151" name="mmprod_ButtonShape106"/>
            <p:cNvSpPr>
              <a:spLocks noChangeArrowheads="1"/>
            </p:cNvSpPr>
            <p:nvPr>
              <p:custDataLst>
                <p:tags r:id="rId33"/>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5152" name="mmprod_ButtonText107"/>
            <p:cNvSpPr>
              <a:spLocks noChangeArrowheads="1"/>
            </p:cNvSpPr>
            <p:nvPr>
              <p:custDataLst>
                <p:tags r:id="rId34"/>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graphicFrame>
        <p:nvGraphicFramePr>
          <p:cNvPr id="5122" name="Object 16"/>
          <p:cNvGraphicFramePr>
            <a:graphicFrameLocks noGrp="1" noChangeAspect="1"/>
          </p:cNvGraphicFramePr>
          <p:nvPr>
            <p:ph idx="1"/>
            <p:custDataLst>
              <p:tags r:id="rId13"/>
            </p:custDataLst>
          </p:nvPr>
        </p:nvGraphicFramePr>
        <p:xfrm>
          <a:off x="3054350" y="1016000"/>
          <a:ext cx="1778000" cy="660400"/>
        </p:xfrm>
        <a:graphic>
          <a:graphicData uri="http://schemas.openxmlformats.org/presentationml/2006/ole">
            <mc:AlternateContent xmlns:mc="http://schemas.openxmlformats.org/markup-compatibility/2006">
              <mc:Choice xmlns:v="urn:schemas-microsoft-com:vml" Requires="v">
                <p:oleObj spid="_x0000_s5149" name="Equation" r:id="rId39" imgW="1777680" imgH="660240" progId="Equation.DSMT4">
                  <p:embed/>
                </p:oleObj>
              </mc:Choice>
              <mc:Fallback>
                <p:oleObj name="Equation" r:id="rId39" imgW="1777680" imgH="66024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054350" y="1016000"/>
                        <a:ext cx="17780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3" name="Rectangle 17"/>
          <p:cNvSpPr>
            <a:spLocks noChangeArrowheads="1"/>
          </p:cNvSpPr>
          <p:nvPr>
            <p:custDataLst>
              <p:tags r:id="rId14"/>
            </p:custDataLst>
          </p:nvPr>
        </p:nvSpPr>
        <p:spPr bwMode="auto">
          <a:xfrm>
            <a:off x="228600" y="623888"/>
            <a:ext cx="7905750" cy="366712"/>
          </a:xfrm>
          <a:prstGeom prst="rect">
            <a:avLst/>
          </a:prstGeom>
          <a:noFill/>
          <a:ln w="12700" algn="ctr">
            <a:noFill/>
            <a:miter lim="800000"/>
            <a:headEnd/>
            <a:tailEnd/>
          </a:ln>
        </p:spPr>
        <p:txBody>
          <a:bodyPr wrap="none">
            <a:spAutoFit/>
          </a:bodyPr>
          <a:lstStyle/>
          <a:p>
            <a:pPr fontAlgn="base">
              <a:spcBef>
                <a:spcPct val="50000"/>
              </a:spcBef>
              <a:spcAft>
                <a:spcPct val="0"/>
              </a:spcAft>
            </a:pPr>
            <a:r>
              <a:rPr lang="en-US" b="1" dirty="0">
                <a:solidFill>
                  <a:srgbClr val="FFFFFF"/>
                </a:solidFill>
              </a:rPr>
              <a:t>Solve the following equation for x and select the correct answer below:</a:t>
            </a:r>
          </a:p>
        </p:txBody>
      </p:sp>
      <p:sp>
        <p:nvSpPr>
          <p:cNvPr id="5134" name="Text Box 18"/>
          <p:cNvSpPr txBox="1">
            <a:spLocks noChangeArrowheads="1"/>
          </p:cNvSpPr>
          <p:nvPr>
            <p:custDataLst>
              <p:tags r:id="rId15"/>
            </p:custDataLst>
          </p:nvPr>
        </p:nvSpPr>
        <p:spPr bwMode="auto">
          <a:xfrm>
            <a:off x="533400" y="1752600"/>
            <a:ext cx="7010400" cy="641350"/>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CC"/>
                </a:solidFill>
              </a:rPr>
              <a:t>Hint: Carry all of you calculations to at least 4 places to the right of the decimal point</a:t>
            </a:r>
          </a:p>
        </p:txBody>
      </p:sp>
      <p:sp>
        <p:nvSpPr>
          <p:cNvPr id="10" name="mmprod_feedback_7004"/>
          <p:cNvSpPr/>
          <p:nvPr>
            <p:custDataLst>
              <p:tags r:id="rId16"/>
            </p:custDataLst>
          </p:nvPr>
        </p:nvSpPr>
        <p:spPr bwMode="auto">
          <a:xfrm>
            <a:off x="2596896" y="5498711"/>
            <a:ext cx="3291840" cy="678895"/>
          </a:xfrm>
          <a:prstGeom prst="rect">
            <a:avLst/>
          </a:prstGeom>
          <a:solidFill>
            <a:srgbClr val="EEEEEE"/>
          </a:solidFill>
          <a:ln w="12700" cap="flat" cmpd="sng" algn="ctr">
            <a:solidFill>
              <a:srgbClr val="969696"/>
            </a:solidFill>
            <a:prstDash val="solid"/>
            <a:round/>
            <a:headEnd type="none" w="med" len="med"/>
            <a:tailEnd type="none" w="med" len="med"/>
          </a:ln>
          <a:effectLst>
            <a:outerShdw blurRad="63500" dist="71842" dir="2700013" rotWithShape="0">
              <a:srgbClr val="808080"/>
            </a:outerShdw>
          </a:effectLst>
          <a:extLst>
            <a:ext uri="{53640926-AAD7-44D8-BBD7-CCE9431645EC}">
              <a14:shadowObscured xmlns:a14="http://schemas.microsoft.com/office/drawing/2010/main"/>
            </a:ext>
          </a:ex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pPr>
            <a:r>
              <a:rPr lang="en-US" dirty="0">
                <a:solidFill>
                  <a:srgbClr val="2B333C"/>
                </a:solidFill>
              </a:rPr>
              <a:t>Try again</a:t>
            </a:r>
          </a:p>
        </p:txBody>
      </p:sp>
      <p:grpSp>
        <p:nvGrpSpPr>
          <p:cNvPr id="12" name="mmprod_answer10212"/>
          <p:cNvGrpSpPr/>
          <p:nvPr>
            <p:custDataLst>
              <p:tags r:id="rId17"/>
            </p:custDataLst>
          </p:nvPr>
        </p:nvGrpSpPr>
        <p:grpSpPr>
          <a:xfrm>
            <a:off x="609600" y="2681288"/>
            <a:ext cx="5692775" cy="304800"/>
            <a:chOff x="609600" y="2681288"/>
            <a:chExt cx="5692775" cy="304800"/>
          </a:xfrm>
        </p:grpSpPr>
        <p:sp>
          <p:nvSpPr>
            <p:cNvPr id="5148" name="mmprod_s2_1041"/>
            <p:cNvSpPr txBox="1">
              <a:spLocks noChangeArrowheads="1"/>
            </p:cNvSpPr>
            <p:nvPr>
              <p:custDataLst>
                <p:tags r:id="rId30"/>
              </p:custDataLst>
            </p:nvPr>
          </p:nvSpPr>
          <p:spPr bwMode="auto">
            <a:xfrm>
              <a:off x="952500" y="26812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5149" name="mmprod_s1_1021"/>
            <p:cNvSpPr txBox="1">
              <a:spLocks noChangeArrowheads="1"/>
            </p:cNvSpPr>
            <p:nvPr>
              <p:custDataLst>
                <p:tags r:id="rId31"/>
              </p:custDataLst>
            </p:nvPr>
          </p:nvSpPr>
          <p:spPr bwMode="auto">
            <a:xfrm>
              <a:off x="1270000" y="26812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4.6426</a:t>
              </a:r>
            </a:p>
          </p:txBody>
        </p:sp>
        <p:pic>
          <p:nvPicPr>
            <p:cNvPr id="11" name="mmprod_answer_input10212"/>
            <p:cNvPicPr>
              <a:picLocks noChangeAspect="1"/>
            </p:cNvPicPr>
            <p:nvPr>
              <p:custDataLst>
                <p:tags r:id="rId32"/>
              </p:custDataLst>
            </p:nvPr>
          </p:nvPicPr>
          <p:blipFill>
            <a:blip r:embed="rId41" cstate="print">
              <a:extLst>
                <a:ext uri="{28A0092B-C50C-407E-A947-70E740481C1C}">
                  <a14:useLocalDpi xmlns:a14="http://schemas.microsoft.com/office/drawing/2010/main" val="0"/>
                </a:ext>
              </a:extLst>
            </a:blip>
            <a:stretch>
              <a:fillRect/>
            </a:stretch>
          </p:blipFill>
          <p:spPr>
            <a:xfrm>
              <a:off x="609600" y="2732088"/>
              <a:ext cx="205646" cy="204522"/>
            </a:xfrm>
            <a:prstGeom prst="rect">
              <a:avLst/>
            </a:prstGeom>
          </p:spPr>
        </p:pic>
      </p:grpSp>
      <p:grpSp>
        <p:nvGrpSpPr>
          <p:cNvPr id="14" name="mmprod_answer10214"/>
          <p:cNvGrpSpPr/>
          <p:nvPr>
            <p:custDataLst>
              <p:tags r:id="rId18"/>
            </p:custDataLst>
          </p:nvPr>
        </p:nvGrpSpPr>
        <p:grpSpPr>
          <a:xfrm>
            <a:off x="609600" y="3159125"/>
            <a:ext cx="5692775" cy="304800"/>
            <a:chOff x="609600" y="3159125"/>
            <a:chExt cx="5692775" cy="304800"/>
          </a:xfrm>
        </p:grpSpPr>
        <p:sp>
          <p:nvSpPr>
            <p:cNvPr id="5145" name="mmprod_s2_1042"/>
            <p:cNvSpPr txBox="1">
              <a:spLocks noChangeArrowheads="1"/>
            </p:cNvSpPr>
            <p:nvPr>
              <p:custDataLst>
                <p:tags r:id="rId27"/>
              </p:custDataLst>
            </p:nvPr>
          </p:nvSpPr>
          <p:spPr bwMode="auto">
            <a:xfrm>
              <a:off x="952500" y="31591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5146" name="mmprod_s1_1022"/>
            <p:cNvSpPr txBox="1">
              <a:spLocks noChangeArrowheads="1"/>
            </p:cNvSpPr>
            <p:nvPr>
              <p:custDataLst>
                <p:tags r:id="rId28"/>
              </p:custDataLst>
            </p:nvPr>
          </p:nvSpPr>
          <p:spPr bwMode="auto">
            <a:xfrm>
              <a:off x="1270000" y="31591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4.6416</a:t>
              </a:r>
            </a:p>
          </p:txBody>
        </p:sp>
        <p:pic>
          <p:nvPicPr>
            <p:cNvPr id="13" name="mmprod_answer_input10214"/>
            <p:cNvPicPr>
              <a:picLocks noChangeAspect="1"/>
            </p:cNvPicPr>
            <p:nvPr>
              <p:custDataLst>
                <p:tags r:id="rId29"/>
              </p:custDataLst>
            </p:nvPr>
          </p:nvPicPr>
          <p:blipFill>
            <a:blip r:embed="rId42" cstate="print">
              <a:extLst>
                <a:ext uri="{28A0092B-C50C-407E-A947-70E740481C1C}">
                  <a14:useLocalDpi xmlns:a14="http://schemas.microsoft.com/office/drawing/2010/main" val="0"/>
                </a:ext>
              </a:extLst>
            </a:blip>
            <a:stretch>
              <a:fillRect/>
            </a:stretch>
          </p:blipFill>
          <p:spPr>
            <a:xfrm>
              <a:off x="609600" y="3209925"/>
              <a:ext cx="205646" cy="204522"/>
            </a:xfrm>
            <a:prstGeom prst="rect">
              <a:avLst/>
            </a:prstGeom>
          </p:spPr>
        </p:pic>
      </p:grpSp>
      <p:grpSp>
        <p:nvGrpSpPr>
          <p:cNvPr id="16" name="mmprod_answer10216"/>
          <p:cNvGrpSpPr/>
          <p:nvPr>
            <p:custDataLst>
              <p:tags r:id="rId19"/>
            </p:custDataLst>
          </p:nvPr>
        </p:nvGrpSpPr>
        <p:grpSpPr>
          <a:xfrm>
            <a:off x="609600" y="3636963"/>
            <a:ext cx="5692775" cy="304800"/>
            <a:chOff x="609600" y="3636963"/>
            <a:chExt cx="5692775" cy="304800"/>
          </a:xfrm>
        </p:grpSpPr>
        <p:sp>
          <p:nvSpPr>
            <p:cNvPr id="5142" name="mmprod_s2_1043"/>
            <p:cNvSpPr txBox="1">
              <a:spLocks noChangeArrowheads="1"/>
            </p:cNvSpPr>
            <p:nvPr>
              <p:custDataLst>
                <p:tags r:id="rId24"/>
              </p:custDataLst>
            </p:nvPr>
          </p:nvSpPr>
          <p:spPr bwMode="auto">
            <a:xfrm>
              <a:off x="952500" y="36369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5143" name="mmprod_s1_1023"/>
            <p:cNvSpPr txBox="1">
              <a:spLocks noChangeArrowheads="1"/>
            </p:cNvSpPr>
            <p:nvPr>
              <p:custDataLst>
                <p:tags r:id="rId25"/>
              </p:custDataLst>
            </p:nvPr>
          </p:nvSpPr>
          <p:spPr bwMode="auto">
            <a:xfrm>
              <a:off x="1295400" y="36369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5.0000</a:t>
              </a:r>
            </a:p>
          </p:txBody>
        </p:sp>
        <p:pic>
          <p:nvPicPr>
            <p:cNvPr id="15" name="mmprod_answer_input10216"/>
            <p:cNvPicPr>
              <a:picLocks noChangeAspect="1"/>
            </p:cNvPicPr>
            <p:nvPr>
              <p:custDataLst>
                <p:tags r:id="rId26"/>
              </p:custDataLst>
            </p:nvPr>
          </p:nvPicPr>
          <p:blipFill>
            <a:blip r:embed="rId41" cstate="print">
              <a:extLst>
                <a:ext uri="{28A0092B-C50C-407E-A947-70E740481C1C}">
                  <a14:useLocalDpi xmlns:a14="http://schemas.microsoft.com/office/drawing/2010/main" val="0"/>
                </a:ext>
              </a:extLst>
            </a:blip>
            <a:stretch>
              <a:fillRect/>
            </a:stretch>
          </p:blipFill>
          <p:spPr>
            <a:xfrm>
              <a:off x="609600" y="3687763"/>
              <a:ext cx="205646" cy="204522"/>
            </a:xfrm>
            <a:prstGeom prst="rect">
              <a:avLst/>
            </a:prstGeom>
          </p:spPr>
        </p:pic>
      </p:grpSp>
      <p:grpSp>
        <p:nvGrpSpPr>
          <p:cNvPr id="18" name="mmprod_answer10218"/>
          <p:cNvGrpSpPr/>
          <p:nvPr>
            <p:custDataLst>
              <p:tags r:id="rId20"/>
            </p:custDataLst>
          </p:nvPr>
        </p:nvGrpSpPr>
        <p:grpSpPr>
          <a:xfrm>
            <a:off x="609600" y="4114800"/>
            <a:ext cx="5692775" cy="304800"/>
            <a:chOff x="609600" y="4114800"/>
            <a:chExt cx="5692775" cy="304800"/>
          </a:xfrm>
        </p:grpSpPr>
        <p:sp>
          <p:nvSpPr>
            <p:cNvPr id="5139" name="mmprod_s2_1044"/>
            <p:cNvSpPr txBox="1">
              <a:spLocks noChangeArrowheads="1"/>
            </p:cNvSpPr>
            <p:nvPr>
              <p:custDataLst>
                <p:tags r:id="rId21"/>
              </p:custDataLst>
            </p:nvPr>
          </p:nvSpPr>
          <p:spPr bwMode="auto">
            <a:xfrm>
              <a:off x="952500" y="41148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5140" name="mmprod_s1_1024"/>
            <p:cNvSpPr txBox="1">
              <a:spLocks noChangeArrowheads="1"/>
            </p:cNvSpPr>
            <p:nvPr>
              <p:custDataLst>
                <p:tags r:id="rId22"/>
              </p:custDataLst>
            </p:nvPr>
          </p:nvSpPr>
          <p:spPr bwMode="auto">
            <a:xfrm>
              <a:off x="1295400" y="41148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4.4616</a:t>
              </a:r>
            </a:p>
          </p:txBody>
        </p:sp>
        <p:pic>
          <p:nvPicPr>
            <p:cNvPr id="17" name="mmprod_answer_input10218"/>
            <p:cNvPicPr>
              <a:picLocks noChangeAspect="1"/>
            </p:cNvPicPr>
            <p:nvPr>
              <p:custDataLst>
                <p:tags r:id="rId23"/>
              </p:custDataLst>
            </p:nvPr>
          </p:nvPicPr>
          <p:blipFill>
            <a:blip r:embed="rId41" cstate="print">
              <a:extLst>
                <a:ext uri="{28A0092B-C50C-407E-A947-70E740481C1C}">
                  <a14:useLocalDpi xmlns:a14="http://schemas.microsoft.com/office/drawing/2010/main" val="0"/>
                </a:ext>
              </a:extLst>
            </a:blip>
            <a:stretch>
              <a:fillRect/>
            </a:stretch>
          </p:blipFill>
          <p:spPr>
            <a:xfrm>
              <a:off x="609600" y="4167188"/>
              <a:ext cx="205646" cy="204522"/>
            </a:xfrm>
            <a:prstGeom prst="rect">
              <a:avLst/>
            </a:prstGeom>
          </p:spPr>
        </p:pic>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9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9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93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793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793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793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793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331" grpId="0" animBg="1" autoUpdateAnimBg="0"/>
      <p:bldP spid="1379332" grpId="0" animBg="1" autoUpdateAnimBg="0"/>
      <p:bldP spid="1379333" grpId="0" animBg="1" autoUpdateAnimBg="0"/>
      <p:bldP spid="1379334" grpId="0" animBg="1" autoUpdateAnimBg="0"/>
      <p:bldP spid="1379335" grpId="0" animBg="1" autoUpdateAnimBg="0"/>
      <p:bldP spid="1379336" grpId="0" animBg="1" autoUpdateAnimBg="0"/>
      <p:bldP spid="1379337" grpId="0" animBg="1" autoUpdateAnimBg="0"/>
      <p:bldP spid="10"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mmprod_title"/>
          <p:cNvSpPr>
            <a:spLocks noGrp="1" noChangeArrowheads="1"/>
          </p:cNvSpPr>
          <p:nvPr>
            <p:ph type="title"/>
            <p:custDataLst>
              <p:tags r:id="rId3"/>
            </p:custDataLst>
          </p:nvPr>
        </p:nvSpPr>
        <p:spPr>
          <a:xfrm>
            <a:off x="228600" y="152400"/>
            <a:ext cx="8077200" cy="304800"/>
          </a:xfrm>
        </p:spPr>
        <p:txBody>
          <a:bodyPr lIns="0" tIns="0" rIns="0" bIns="0">
            <a:noAutofit/>
          </a:bodyPr>
          <a:lstStyle/>
          <a:p>
            <a:pPr eaLnBrk="1" hangingPunct="1"/>
            <a:r>
              <a:rPr lang="en-US" sz="2000" dirty="0" smtClean="0">
                <a:solidFill>
                  <a:schemeClr val="folHlink"/>
                </a:solidFill>
              </a:rPr>
              <a:t> Exercise 13</a:t>
            </a:r>
          </a:p>
        </p:txBody>
      </p:sp>
      <p:sp>
        <p:nvSpPr>
          <p:cNvPr id="1380355" name="mmprod_feedback_7000"/>
          <p:cNvSpPr>
            <a:spLocks noChangeArrowheads="1"/>
          </p:cNvSpPr>
          <p:nvPr>
            <p:custDataLst>
              <p:tags r:id="rId4"/>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80356" name="mmprod_feedback_7002"/>
          <p:cNvSpPr>
            <a:spLocks noChangeArrowheads="1"/>
          </p:cNvSpPr>
          <p:nvPr>
            <p:custDataLst>
              <p:tags r:id="rId5"/>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80357" name="mmprod_feedback_7009"/>
          <p:cNvSpPr>
            <a:spLocks noChangeArrowheads="1"/>
          </p:cNvSpPr>
          <p:nvPr>
            <p:custDataLst>
              <p:tags r:id="rId6"/>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80358" name="mmprod_feedback_7006"/>
          <p:cNvSpPr>
            <a:spLocks noChangeArrowheads="1"/>
          </p:cNvSpPr>
          <p:nvPr>
            <p:custDataLst>
              <p:tags r:id="rId7"/>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80359" name="mmprod_feedback_7010"/>
          <p:cNvSpPr>
            <a:spLocks noChangeArrowheads="1"/>
          </p:cNvSpPr>
          <p:nvPr>
            <p:custDataLst>
              <p:tags r:id="rId8"/>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80360" name="mmprod_feedback_7011"/>
          <p:cNvSpPr>
            <a:spLocks noChangeArrowheads="1"/>
          </p:cNvSpPr>
          <p:nvPr>
            <p:custDataLst>
              <p:tags r:id="rId9"/>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80361" name="mmprod_feedback_7007"/>
          <p:cNvSpPr>
            <a:spLocks noChangeArrowheads="1"/>
          </p:cNvSpPr>
          <p:nvPr>
            <p:custDataLst>
              <p:tags r:id="rId10"/>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6155" name="mmprod_Button104"/>
          <p:cNvGrpSpPr>
            <a:grpSpLocks/>
          </p:cNvGrpSpPr>
          <p:nvPr>
            <p:custDataLst>
              <p:tags r:id="rId11"/>
            </p:custDataLst>
          </p:nvPr>
        </p:nvGrpSpPr>
        <p:grpSpPr bwMode="auto">
          <a:xfrm>
            <a:off x="6306820" y="5718826"/>
            <a:ext cx="1144587" cy="407988"/>
            <a:chOff x="3973" y="3602"/>
            <a:chExt cx="721" cy="257"/>
          </a:xfrm>
        </p:grpSpPr>
        <p:sp>
          <p:nvSpPr>
            <p:cNvPr id="6176" name="mmprod_ButtonShape104"/>
            <p:cNvSpPr>
              <a:spLocks noChangeArrowheads="1"/>
            </p:cNvSpPr>
            <p:nvPr>
              <p:custDataLst>
                <p:tags r:id="rId34"/>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6177" name="mmprod_ButtonText105"/>
            <p:cNvSpPr>
              <a:spLocks noChangeArrowheads="1"/>
            </p:cNvSpPr>
            <p:nvPr>
              <p:custDataLst>
                <p:tags r:id="rId35"/>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6156" name="mmprod_Button106"/>
          <p:cNvGrpSpPr>
            <a:grpSpLocks/>
          </p:cNvGrpSpPr>
          <p:nvPr>
            <p:custDataLst>
              <p:tags r:id="rId12"/>
            </p:custDataLst>
          </p:nvPr>
        </p:nvGrpSpPr>
        <p:grpSpPr bwMode="auto">
          <a:xfrm>
            <a:off x="7541260" y="5718826"/>
            <a:ext cx="1146175" cy="407988"/>
            <a:chOff x="4750" y="3602"/>
            <a:chExt cx="722" cy="257"/>
          </a:xfrm>
        </p:grpSpPr>
        <p:sp>
          <p:nvSpPr>
            <p:cNvPr id="6174" name="mmprod_ButtonShape106"/>
            <p:cNvSpPr>
              <a:spLocks noChangeArrowheads="1"/>
            </p:cNvSpPr>
            <p:nvPr>
              <p:custDataLst>
                <p:tags r:id="rId32"/>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6175" name="mmprod_ButtonText107"/>
            <p:cNvSpPr>
              <a:spLocks noChangeArrowheads="1"/>
            </p:cNvSpPr>
            <p:nvPr>
              <p:custDataLst>
                <p:tags r:id="rId33"/>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6157" name="Text Box 16"/>
          <p:cNvSpPr txBox="1">
            <a:spLocks noChangeArrowheads="1"/>
          </p:cNvSpPr>
          <p:nvPr>
            <p:custDataLst>
              <p:tags r:id="rId13"/>
            </p:custDataLst>
          </p:nvPr>
        </p:nvSpPr>
        <p:spPr bwMode="auto">
          <a:xfrm>
            <a:off x="457200" y="654050"/>
            <a:ext cx="7391400" cy="641350"/>
          </a:xfrm>
          <a:prstGeom prst="rect">
            <a:avLst/>
          </a:prstGeom>
          <a:noFill/>
          <a:ln w="12700" algn="ctr">
            <a:noFill/>
            <a:miter lim="800000"/>
            <a:headEnd/>
            <a:tailEnd/>
          </a:ln>
        </p:spPr>
        <p:txBody>
          <a:bodyPr>
            <a:spAutoFit/>
          </a:bodyPr>
          <a:lstStyle/>
          <a:p>
            <a:pPr fontAlgn="base">
              <a:spcBef>
                <a:spcPct val="50000"/>
              </a:spcBef>
              <a:spcAft>
                <a:spcPct val="0"/>
              </a:spcAft>
            </a:pPr>
            <a:r>
              <a:rPr lang="en-US" b="1" dirty="0">
                <a:solidFill>
                  <a:srgbClr val="FFFFFF"/>
                </a:solidFill>
              </a:rPr>
              <a:t>Solve the following equation for y and select the correct answer, below:</a:t>
            </a:r>
          </a:p>
        </p:txBody>
      </p:sp>
      <p:graphicFrame>
        <p:nvGraphicFramePr>
          <p:cNvPr id="6146" name="Object 17"/>
          <p:cNvGraphicFramePr>
            <a:graphicFrameLocks noChangeAspect="1"/>
          </p:cNvGraphicFramePr>
          <p:nvPr>
            <p:custDataLst>
              <p:tags r:id="rId14"/>
            </p:custDataLst>
          </p:nvPr>
        </p:nvGraphicFramePr>
        <p:xfrm>
          <a:off x="3517900" y="1181100"/>
          <a:ext cx="1219200" cy="1181100"/>
        </p:xfrm>
        <a:graphic>
          <a:graphicData uri="http://schemas.openxmlformats.org/presentationml/2006/ole">
            <mc:AlternateContent xmlns:mc="http://schemas.openxmlformats.org/markup-compatibility/2006">
              <mc:Choice xmlns:v="urn:schemas-microsoft-com:vml" Requires="v">
                <p:oleObj spid="_x0000_s6173" name="Equation" r:id="rId38" imgW="1218960" imgH="1180800" progId="Equation.DSMT4">
                  <p:embed/>
                </p:oleObj>
              </mc:Choice>
              <mc:Fallback>
                <p:oleObj name="Equation" r:id="rId38" imgW="1218960" imgH="118080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517900" y="1181100"/>
                        <a:ext cx="12192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mprod_feedback_7004"/>
          <p:cNvSpPr/>
          <p:nvPr>
            <p:custDataLst>
              <p:tags r:id="rId15"/>
            </p:custDataLst>
          </p:nvPr>
        </p:nvSpPr>
        <p:spPr bwMode="auto">
          <a:xfrm>
            <a:off x="2596896" y="5498711"/>
            <a:ext cx="3291840" cy="678895"/>
          </a:xfrm>
          <a:prstGeom prst="rect">
            <a:avLst/>
          </a:prstGeom>
          <a:solidFill>
            <a:srgbClr val="EEEEEE"/>
          </a:solidFill>
          <a:ln w="12700" cap="flat" cmpd="sng" algn="ctr">
            <a:solidFill>
              <a:srgbClr val="969696"/>
            </a:solidFill>
            <a:prstDash val="solid"/>
            <a:round/>
            <a:headEnd type="none" w="med" len="med"/>
            <a:tailEnd type="none" w="med" len="med"/>
          </a:ln>
          <a:effectLst>
            <a:outerShdw blurRad="63500" dist="71842" dir="2700013" rotWithShape="0">
              <a:srgbClr val="808080"/>
            </a:outerShdw>
          </a:effectLst>
          <a:extLst>
            <a:ext uri="{53640926-AAD7-44D8-BBD7-CCE9431645EC}">
              <a14:shadowObscured xmlns:a14="http://schemas.microsoft.com/office/drawing/2010/main"/>
            </a:ext>
          </a:ex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pPr>
            <a:r>
              <a:rPr lang="en-US" dirty="0">
                <a:solidFill>
                  <a:srgbClr val="2B333C"/>
                </a:solidFill>
              </a:rPr>
              <a:t>Try again</a:t>
            </a:r>
          </a:p>
        </p:txBody>
      </p:sp>
      <p:grpSp>
        <p:nvGrpSpPr>
          <p:cNvPr id="12" name="mmprod_answer10227"/>
          <p:cNvGrpSpPr/>
          <p:nvPr>
            <p:custDataLst>
              <p:tags r:id="rId16"/>
            </p:custDataLst>
          </p:nvPr>
        </p:nvGrpSpPr>
        <p:grpSpPr>
          <a:xfrm>
            <a:off x="609600" y="2681288"/>
            <a:ext cx="5692775" cy="304800"/>
            <a:chOff x="609600" y="2681288"/>
            <a:chExt cx="5692775" cy="304800"/>
          </a:xfrm>
        </p:grpSpPr>
        <p:sp>
          <p:nvSpPr>
            <p:cNvPr id="6171" name="mmprod_s2_1041"/>
            <p:cNvSpPr txBox="1">
              <a:spLocks noChangeArrowheads="1"/>
            </p:cNvSpPr>
            <p:nvPr>
              <p:custDataLst>
                <p:tags r:id="rId29"/>
              </p:custDataLst>
            </p:nvPr>
          </p:nvSpPr>
          <p:spPr bwMode="auto">
            <a:xfrm>
              <a:off x="952500" y="26812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6172" name="mmprod_s1_1021"/>
            <p:cNvSpPr txBox="1">
              <a:spLocks noChangeArrowheads="1"/>
            </p:cNvSpPr>
            <p:nvPr>
              <p:custDataLst>
                <p:tags r:id="rId30"/>
              </p:custDataLst>
            </p:nvPr>
          </p:nvSpPr>
          <p:spPr bwMode="auto">
            <a:xfrm>
              <a:off x="1270000" y="26812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4.616</a:t>
              </a:r>
            </a:p>
          </p:txBody>
        </p:sp>
        <p:pic>
          <p:nvPicPr>
            <p:cNvPr id="11" name="mmprod_answer_input10227"/>
            <p:cNvPicPr>
              <a:picLocks noChangeAspect="1"/>
            </p:cNvPicPr>
            <p:nvPr>
              <p:custDataLst>
                <p:tags r:id="rId31"/>
              </p:custDataLst>
            </p:nvPr>
          </p:nvPicPr>
          <p:blipFill>
            <a:blip r:embed="rId40" cstate="print">
              <a:extLst>
                <a:ext uri="{28A0092B-C50C-407E-A947-70E740481C1C}">
                  <a14:useLocalDpi xmlns:a14="http://schemas.microsoft.com/office/drawing/2010/main" val="0"/>
                </a:ext>
              </a:extLst>
            </a:blip>
            <a:stretch>
              <a:fillRect/>
            </a:stretch>
          </p:blipFill>
          <p:spPr>
            <a:xfrm>
              <a:off x="609600" y="2732088"/>
              <a:ext cx="205646" cy="204522"/>
            </a:xfrm>
            <a:prstGeom prst="rect">
              <a:avLst/>
            </a:prstGeom>
          </p:spPr>
        </p:pic>
      </p:grpSp>
      <p:grpSp>
        <p:nvGrpSpPr>
          <p:cNvPr id="14" name="mmprod_answer10229"/>
          <p:cNvGrpSpPr/>
          <p:nvPr>
            <p:custDataLst>
              <p:tags r:id="rId17"/>
            </p:custDataLst>
          </p:nvPr>
        </p:nvGrpSpPr>
        <p:grpSpPr>
          <a:xfrm>
            <a:off x="609600" y="3159125"/>
            <a:ext cx="5692775" cy="304800"/>
            <a:chOff x="609600" y="3159125"/>
            <a:chExt cx="5692775" cy="304800"/>
          </a:xfrm>
        </p:grpSpPr>
        <p:sp>
          <p:nvSpPr>
            <p:cNvPr id="6168" name="mmprod_s2_1042"/>
            <p:cNvSpPr txBox="1">
              <a:spLocks noChangeArrowheads="1"/>
            </p:cNvSpPr>
            <p:nvPr>
              <p:custDataLst>
                <p:tags r:id="rId26"/>
              </p:custDataLst>
            </p:nvPr>
          </p:nvSpPr>
          <p:spPr bwMode="auto">
            <a:xfrm>
              <a:off x="952500" y="31591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6169" name="mmprod_s1_1022"/>
            <p:cNvSpPr txBox="1">
              <a:spLocks noChangeArrowheads="1"/>
            </p:cNvSpPr>
            <p:nvPr>
              <p:custDataLst>
                <p:tags r:id="rId27"/>
              </p:custDataLst>
            </p:nvPr>
          </p:nvSpPr>
          <p:spPr bwMode="auto">
            <a:xfrm>
              <a:off x="1270000" y="31591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4.606</a:t>
              </a:r>
            </a:p>
          </p:txBody>
        </p:sp>
        <p:pic>
          <p:nvPicPr>
            <p:cNvPr id="13" name="mmprod_answer_input10229"/>
            <p:cNvPicPr>
              <a:picLocks noChangeAspect="1"/>
            </p:cNvPicPr>
            <p:nvPr>
              <p:custDataLst>
                <p:tags r:id="rId28"/>
              </p:custDataLst>
            </p:nvPr>
          </p:nvPicPr>
          <p:blipFill>
            <a:blip r:embed="rId41" cstate="print">
              <a:extLst>
                <a:ext uri="{28A0092B-C50C-407E-A947-70E740481C1C}">
                  <a14:useLocalDpi xmlns:a14="http://schemas.microsoft.com/office/drawing/2010/main" val="0"/>
                </a:ext>
              </a:extLst>
            </a:blip>
            <a:stretch>
              <a:fillRect/>
            </a:stretch>
          </p:blipFill>
          <p:spPr>
            <a:xfrm>
              <a:off x="609600" y="3211513"/>
              <a:ext cx="205646" cy="204522"/>
            </a:xfrm>
            <a:prstGeom prst="rect">
              <a:avLst/>
            </a:prstGeom>
          </p:spPr>
        </p:pic>
      </p:grpSp>
      <p:grpSp>
        <p:nvGrpSpPr>
          <p:cNvPr id="16" name="mmprod_answer10231"/>
          <p:cNvGrpSpPr/>
          <p:nvPr>
            <p:custDataLst>
              <p:tags r:id="rId18"/>
            </p:custDataLst>
          </p:nvPr>
        </p:nvGrpSpPr>
        <p:grpSpPr>
          <a:xfrm>
            <a:off x="609600" y="3636963"/>
            <a:ext cx="5692775" cy="304800"/>
            <a:chOff x="609600" y="3636963"/>
            <a:chExt cx="5692775" cy="304800"/>
          </a:xfrm>
        </p:grpSpPr>
        <p:sp>
          <p:nvSpPr>
            <p:cNvPr id="6165" name="mmprod_s2_1043"/>
            <p:cNvSpPr txBox="1">
              <a:spLocks noChangeArrowheads="1"/>
            </p:cNvSpPr>
            <p:nvPr>
              <p:custDataLst>
                <p:tags r:id="rId23"/>
              </p:custDataLst>
            </p:nvPr>
          </p:nvSpPr>
          <p:spPr bwMode="auto">
            <a:xfrm>
              <a:off x="952500" y="36369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6166" name="mmprod_s1_1023"/>
            <p:cNvSpPr txBox="1">
              <a:spLocks noChangeArrowheads="1"/>
            </p:cNvSpPr>
            <p:nvPr>
              <p:custDataLst>
                <p:tags r:id="rId24"/>
              </p:custDataLst>
            </p:nvPr>
          </p:nvSpPr>
          <p:spPr bwMode="auto">
            <a:xfrm>
              <a:off x="1295400" y="36369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4.666</a:t>
              </a:r>
            </a:p>
          </p:txBody>
        </p:sp>
        <p:pic>
          <p:nvPicPr>
            <p:cNvPr id="15" name="mmprod_answer_input10231"/>
            <p:cNvPicPr>
              <a:picLocks noChangeAspect="1"/>
            </p:cNvPicPr>
            <p:nvPr>
              <p:custDataLst>
                <p:tags r:id="rId25"/>
              </p:custDataLst>
            </p:nvPr>
          </p:nvPicPr>
          <p:blipFill>
            <a:blip r:embed="rId40" cstate="print">
              <a:extLst>
                <a:ext uri="{28A0092B-C50C-407E-A947-70E740481C1C}">
                  <a14:useLocalDpi xmlns:a14="http://schemas.microsoft.com/office/drawing/2010/main" val="0"/>
                </a:ext>
              </a:extLst>
            </a:blip>
            <a:stretch>
              <a:fillRect/>
            </a:stretch>
          </p:blipFill>
          <p:spPr>
            <a:xfrm>
              <a:off x="609600" y="3687763"/>
              <a:ext cx="205646" cy="204522"/>
            </a:xfrm>
            <a:prstGeom prst="rect">
              <a:avLst/>
            </a:prstGeom>
          </p:spPr>
        </p:pic>
      </p:grpSp>
      <p:grpSp>
        <p:nvGrpSpPr>
          <p:cNvPr id="18" name="mmprod_answer10233"/>
          <p:cNvGrpSpPr/>
          <p:nvPr>
            <p:custDataLst>
              <p:tags r:id="rId19"/>
            </p:custDataLst>
          </p:nvPr>
        </p:nvGrpSpPr>
        <p:grpSpPr>
          <a:xfrm>
            <a:off x="609600" y="4114800"/>
            <a:ext cx="5692775" cy="304800"/>
            <a:chOff x="609600" y="4114800"/>
            <a:chExt cx="5692775" cy="304800"/>
          </a:xfrm>
        </p:grpSpPr>
        <p:sp>
          <p:nvSpPr>
            <p:cNvPr id="6162" name="mmprod_s2_1044"/>
            <p:cNvSpPr txBox="1">
              <a:spLocks noChangeArrowheads="1"/>
            </p:cNvSpPr>
            <p:nvPr>
              <p:custDataLst>
                <p:tags r:id="rId20"/>
              </p:custDataLst>
            </p:nvPr>
          </p:nvSpPr>
          <p:spPr bwMode="auto">
            <a:xfrm>
              <a:off x="952500" y="41148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6163" name="mmprod_s1_1024"/>
            <p:cNvSpPr txBox="1">
              <a:spLocks noChangeArrowheads="1"/>
            </p:cNvSpPr>
            <p:nvPr>
              <p:custDataLst>
                <p:tags r:id="rId21"/>
              </p:custDataLst>
            </p:nvPr>
          </p:nvSpPr>
          <p:spPr bwMode="auto">
            <a:xfrm>
              <a:off x="1295400" y="41148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4.223</a:t>
              </a:r>
            </a:p>
          </p:txBody>
        </p:sp>
        <p:pic>
          <p:nvPicPr>
            <p:cNvPr id="17" name="mmprod_answer_input10233"/>
            <p:cNvPicPr>
              <a:picLocks noChangeAspect="1"/>
            </p:cNvPicPr>
            <p:nvPr>
              <p:custDataLst>
                <p:tags r:id="rId22"/>
              </p:custDataLst>
            </p:nvPr>
          </p:nvPicPr>
          <p:blipFill>
            <a:blip r:embed="rId40" cstate="print">
              <a:extLst>
                <a:ext uri="{28A0092B-C50C-407E-A947-70E740481C1C}">
                  <a14:useLocalDpi xmlns:a14="http://schemas.microsoft.com/office/drawing/2010/main" val="0"/>
                </a:ext>
              </a:extLst>
            </a:blip>
            <a:stretch>
              <a:fillRect/>
            </a:stretch>
          </p:blipFill>
          <p:spPr>
            <a:xfrm>
              <a:off x="609600" y="4165600"/>
              <a:ext cx="205646" cy="204522"/>
            </a:xfrm>
            <a:prstGeom prst="rect">
              <a:avLst/>
            </a:prstGeom>
          </p:spPr>
        </p:pic>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0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03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03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803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803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803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803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0355" grpId="0" animBg="1" autoUpdateAnimBg="0"/>
      <p:bldP spid="1380356" grpId="0" animBg="1" autoUpdateAnimBg="0"/>
      <p:bldP spid="1380357" grpId="0" animBg="1" autoUpdateAnimBg="0"/>
      <p:bldP spid="1380358" grpId="0" animBg="1" autoUpdateAnimBg="0"/>
      <p:bldP spid="1380359" grpId="0" animBg="1" autoUpdateAnimBg="0"/>
      <p:bldP spid="1380360" grpId="0" animBg="1" autoUpdateAnimBg="0"/>
      <p:bldP spid="1380361" grpId="0" animBg="1" autoUpdateAnimBg="0"/>
      <p:bldP spid="10"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152400"/>
            <a:ext cx="8077200" cy="1143000"/>
          </a:xfrm>
        </p:spPr>
        <p:txBody>
          <a:bodyPr/>
          <a:lstStyle/>
          <a:p>
            <a:r>
              <a:rPr lang="en-US" sz="2400" dirty="0">
                <a:solidFill>
                  <a:srgbClr val="FFFFCC"/>
                </a:solidFill>
              </a:rPr>
              <a:t>Solving equations that include </a:t>
            </a:r>
            <a:r>
              <a:rPr lang="en-US" sz="2400" dirty="0" smtClean="0">
                <a:solidFill>
                  <a:srgbClr val="FFFFCC"/>
                </a:solidFill>
              </a:rPr>
              <a:t> exponents  and more than one variable</a:t>
            </a:r>
            <a:endParaRPr lang="en-US" sz="2400" dirty="0"/>
          </a:p>
        </p:txBody>
      </p:sp>
      <p:sp>
        <p:nvSpPr>
          <p:cNvPr id="3" name="TextBox 2"/>
          <p:cNvSpPr txBox="1"/>
          <p:nvPr>
            <p:custDataLst>
              <p:tags r:id="rId2"/>
            </p:custDataLst>
          </p:nvPr>
        </p:nvSpPr>
        <p:spPr>
          <a:xfrm>
            <a:off x="838200" y="1447800"/>
            <a:ext cx="7543800" cy="4401205"/>
          </a:xfrm>
          <a:prstGeom prst="rect">
            <a:avLst/>
          </a:prstGeom>
          <a:noFill/>
        </p:spPr>
        <p:txBody>
          <a:bodyPr wrap="square" rtlCol="0">
            <a:spAutoFit/>
          </a:bodyPr>
          <a:lstStyle/>
          <a:p>
            <a:pPr fontAlgn="base">
              <a:spcBef>
                <a:spcPct val="0"/>
              </a:spcBef>
              <a:spcAft>
                <a:spcPct val="0"/>
              </a:spcAft>
            </a:pPr>
            <a:r>
              <a:rPr lang="en-US" sz="2000" b="1" dirty="0">
                <a:solidFill>
                  <a:srgbClr val="FFFFFF"/>
                </a:solidFill>
              </a:rPr>
              <a:t>If you are lucky you may have values for both variables. For example:</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In the equations:</a:t>
            </a:r>
          </a:p>
          <a:p>
            <a:pPr fontAlgn="base">
              <a:spcBef>
                <a:spcPct val="0"/>
              </a:spcBef>
              <a:spcAft>
                <a:spcPct val="0"/>
              </a:spcAft>
            </a:pPr>
            <a:endParaRPr lang="en-US" sz="2000" b="1" dirty="0">
              <a:solidFill>
                <a:srgbClr val="FFFFFF"/>
              </a:solidFill>
            </a:endParaRPr>
          </a:p>
          <a:p>
            <a:pPr algn="ctr" fontAlgn="base">
              <a:spcBef>
                <a:spcPct val="0"/>
              </a:spcBef>
              <a:spcAft>
                <a:spcPct val="0"/>
              </a:spcAft>
            </a:pPr>
            <a:r>
              <a:rPr lang="en-US" sz="2000" b="1" dirty="0">
                <a:solidFill>
                  <a:srgbClr val="FFFFFF"/>
                </a:solidFill>
              </a:rPr>
              <a:t>X = R</a:t>
            </a:r>
            <a:r>
              <a:rPr lang="en-US" sz="2000" b="1" baseline="30000" dirty="0">
                <a:solidFill>
                  <a:srgbClr val="FFFFFF"/>
                </a:solidFill>
              </a:rPr>
              <a:t>2/3</a:t>
            </a:r>
            <a:r>
              <a:rPr lang="en-US" sz="2000" b="1" dirty="0">
                <a:solidFill>
                  <a:srgbClr val="FFFFFF"/>
                </a:solidFill>
              </a:rPr>
              <a:t> x S</a:t>
            </a:r>
            <a:r>
              <a:rPr lang="en-US" sz="2000" b="1" baseline="30000" dirty="0">
                <a:solidFill>
                  <a:srgbClr val="FFFFFF"/>
                </a:solidFill>
              </a:rPr>
              <a:t>1/2</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If R = 5.5 and S = 0.009</a:t>
            </a:r>
          </a:p>
          <a:p>
            <a:pPr fontAlgn="base">
              <a:spcBef>
                <a:spcPct val="0"/>
              </a:spcBef>
              <a:spcAft>
                <a:spcPct val="0"/>
              </a:spcAft>
            </a:pPr>
            <a:endParaRPr lang="en-US" sz="2000" b="1" dirty="0">
              <a:solidFill>
                <a:srgbClr val="FFFFFF"/>
              </a:solidFill>
            </a:endParaRPr>
          </a:p>
          <a:p>
            <a:pPr algn="ctr" fontAlgn="base">
              <a:spcBef>
                <a:spcPct val="0"/>
              </a:spcBef>
              <a:spcAft>
                <a:spcPct val="0"/>
              </a:spcAft>
            </a:pPr>
            <a:r>
              <a:rPr lang="en-US" sz="2000" b="1" dirty="0">
                <a:solidFill>
                  <a:srgbClr val="FFFFFF"/>
                </a:solidFill>
              </a:rPr>
              <a:t>R</a:t>
            </a:r>
            <a:r>
              <a:rPr lang="en-US" sz="2000" b="1" baseline="30000" dirty="0">
                <a:solidFill>
                  <a:srgbClr val="FFFFFF"/>
                </a:solidFill>
              </a:rPr>
              <a:t>2/3</a:t>
            </a:r>
            <a:r>
              <a:rPr lang="en-US" sz="2000" b="1" dirty="0">
                <a:solidFill>
                  <a:srgbClr val="FFFFFF"/>
                </a:solidFill>
              </a:rPr>
              <a:t> = 3.116  and S</a:t>
            </a:r>
            <a:r>
              <a:rPr lang="en-US" sz="2000" b="1" baseline="30000" dirty="0">
                <a:solidFill>
                  <a:srgbClr val="FFFFFF"/>
                </a:solidFill>
              </a:rPr>
              <a:t>1/2</a:t>
            </a:r>
            <a:r>
              <a:rPr lang="en-US" sz="2000" b="1" dirty="0">
                <a:solidFill>
                  <a:srgbClr val="FFFFFF"/>
                </a:solidFill>
              </a:rPr>
              <a:t> = 0.095</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So:  </a:t>
            </a:r>
          </a:p>
          <a:p>
            <a:pPr fontAlgn="base">
              <a:spcBef>
                <a:spcPct val="0"/>
              </a:spcBef>
              <a:spcAft>
                <a:spcPct val="0"/>
              </a:spcAft>
            </a:pPr>
            <a:endParaRPr lang="en-US" sz="2000" b="1" dirty="0">
              <a:solidFill>
                <a:srgbClr val="FFFFFF"/>
              </a:solidFill>
            </a:endParaRPr>
          </a:p>
          <a:p>
            <a:pPr algn="ctr" fontAlgn="base">
              <a:spcBef>
                <a:spcPct val="0"/>
              </a:spcBef>
              <a:spcAft>
                <a:spcPct val="0"/>
              </a:spcAft>
            </a:pPr>
            <a:r>
              <a:rPr lang="en-US" sz="2000" b="1" dirty="0">
                <a:solidFill>
                  <a:srgbClr val="FFFFFF"/>
                </a:solidFill>
              </a:rPr>
              <a:t>X = 0.296</a:t>
            </a:r>
          </a:p>
        </p:txBody>
      </p:sp>
    </p:spTree>
    <p:extLst>
      <p:ext uri="{BB962C8B-B14F-4D97-AF65-F5344CB8AC3E}">
        <p14:creationId xmlns:p14="http://schemas.microsoft.com/office/powerpoint/2010/main" val="39757733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152399"/>
            <a:ext cx="8153400" cy="1596189"/>
          </a:xfrm>
        </p:spPr>
        <p:txBody>
          <a:bodyPr/>
          <a:lstStyle/>
          <a:p>
            <a:r>
              <a:rPr lang="en-US" sz="2400" dirty="0" smtClean="0">
                <a:solidFill>
                  <a:srgbClr val="FFFFCC"/>
                </a:solidFill>
              </a:rPr>
              <a:t>Sometimes, however, </a:t>
            </a:r>
            <a:r>
              <a:rPr lang="en-US" sz="2400" dirty="0">
                <a:solidFill>
                  <a:srgbClr val="FFFFCC"/>
                </a:solidFill>
              </a:rPr>
              <a:t>when solving equations that include exponents and more than one </a:t>
            </a:r>
            <a:r>
              <a:rPr lang="en-US" sz="2400" dirty="0" smtClean="0">
                <a:solidFill>
                  <a:srgbClr val="FFFFCC"/>
                </a:solidFill>
              </a:rPr>
              <a:t>variable you must find a way to put one variable in terms of the other variable</a:t>
            </a:r>
            <a:endParaRPr lang="en-US" sz="2400" dirty="0"/>
          </a:p>
        </p:txBody>
      </p:sp>
      <p:sp>
        <p:nvSpPr>
          <p:cNvPr id="3" name="TextBox 2"/>
          <p:cNvSpPr txBox="1"/>
          <p:nvPr>
            <p:custDataLst>
              <p:tags r:id="rId2"/>
            </p:custDataLst>
          </p:nvPr>
        </p:nvSpPr>
        <p:spPr>
          <a:xfrm>
            <a:off x="1066800" y="1748589"/>
            <a:ext cx="3357971" cy="4247317"/>
          </a:xfrm>
          <a:prstGeom prst="rect">
            <a:avLst/>
          </a:prstGeom>
          <a:noFill/>
        </p:spPr>
        <p:txBody>
          <a:bodyPr wrap="none" rtlCol="0">
            <a:spAutoFit/>
          </a:bodyPr>
          <a:lstStyle/>
          <a:p>
            <a:pPr fontAlgn="base">
              <a:spcBef>
                <a:spcPct val="0"/>
              </a:spcBef>
              <a:spcAft>
                <a:spcPct val="0"/>
              </a:spcAft>
            </a:pPr>
            <a:r>
              <a:rPr lang="en-US" b="1" dirty="0">
                <a:solidFill>
                  <a:srgbClr val="FFFFFF"/>
                </a:solidFill>
              </a:rPr>
              <a:t>For example:</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In the equation:</a:t>
            </a:r>
          </a:p>
          <a:p>
            <a:pPr fontAlgn="base">
              <a:spcBef>
                <a:spcPct val="0"/>
              </a:spcBef>
              <a:spcAft>
                <a:spcPct val="0"/>
              </a:spcAft>
            </a:pPr>
            <a:endParaRPr lang="en-US" b="1" dirty="0">
              <a:solidFill>
                <a:srgbClr val="FFFFFF"/>
              </a:solidFill>
            </a:endParaRPr>
          </a:p>
          <a:p>
            <a:pPr algn="ctr" fontAlgn="base">
              <a:spcBef>
                <a:spcPct val="0"/>
              </a:spcBef>
              <a:spcAft>
                <a:spcPct val="0"/>
              </a:spcAft>
            </a:pPr>
            <a:r>
              <a:rPr lang="en-US" b="1" dirty="0">
                <a:solidFill>
                  <a:srgbClr val="FFFFFF"/>
                </a:solidFill>
              </a:rPr>
              <a:t>A = W x D</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If you know that D = ½ (W)</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Then:</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A = W x ½ (W)</a:t>
            </a:r>
          </a:p>
          <a:p>
            <a:pPr fontAlgn="base">
              <a:spcBef>
                <a:spcPct val="0"/>
              </a:spcBef>
              <a:spcAft>
                <a:spcPct val="0"/>
              </a:spcAft>
            </a:pPr>
            <a:endParaRPr lang="en-US" b="1" dirty="0">
              <a:solidFill>
                <a:srgbClr val="FFFFFF"/>
              </a:solidFill>
            </a:endParaRPr>
          </a:p>
          <a:p>
            <a:pPr algn="ctr" fontAlgn="base">
              <a:spcBef>
                <a:spcPct val="0"/>
              </a:spcBef>
              <a:spcAft>
                <a:spcPct val="0"/>
              </a:spcAft>
            </a:pPr>
            <a:r>
              <a:rPr lang="en-US" b="1" dirty="0">
                <a:solidFill>
                  <a:srgbClr val="FFFFFF"/>
                </a:solidFill>
              </a:rPr>
              <a:t>If you then know that W = 30</a:t>
            </a:r>
          </a:p>
          <a:p>
            <a:pPr algn="ctr" fontAlgn="base">
              <a:spcBef>
                <a:spcPct val="0"/>
              </a:spcBef>
              <a:spcAft>
                <a:spcPct val="0"/>
              </a:spcAft>
            </a:pPr>
            <a:endParaRPr lang="en-US" b="1" dirty="0">
              <a:solidFill>
                <a:srgbClr val="FFFFFF"/>
              </a:solidFill>
            </a:endParaRPr>
          </a:p>
          <a:p>
            <a:pPr algn="ctr" fontAlgn="base">
              <a:spcBef>
                <a:spcPct val="0"/>
              </a:spcBef>
              <a:spcAft>
                <a:spcPct val="0"/>
              </a:spcAft>
            </a:pPr>
            <a:r>
              <a:rPr lang="en-US" b="1" dirty="0">
                <a:solidFill>
                  <a:srgbClr val="FFFFFF"/>
                </a:solidFill>
              </a:rPr>
              <a:t>A = 30 x ½(30) = 450</a:t>
            </a:r>
          </a:p>
        </p:txBody>
      </p:sp>
      <p:sp>
        <p:nvSpPr>
          <p:cNvPr id="4" name="TextBox 3"/>
          <p:cNvSpPr txBox="1"/>
          <p:nvPr>
            <p:custDataLst>
              <p:tags r:id="rId3"/>
            </p:custDataLst>
          </p:nvPr>
        </p:nvSpPr>
        <p:spPr>
          <a:xfrm>
            <a:off x="5638801" y="2362200"/>
            <a:ext cx="2209800" cy="2031325"/>
          </a:xfrm>
          <a:prstGeom prst="rect">
            <a:avLst/>
          </a:prstGeom>
          <a:noFill/>
        </p:spPr>
        <p:txBody>
          <a:bodyPr wrap="square" rtlCol="0">
            <a:spAutoFit/>
          </a:bodyPr>
          <a:lstStyle/>
          <a:p>
            <a:pPr fontAlgn="base">
              <a:spcBef>
                <a:spcPct val="0"/>
              </a:spcBef>
              <a:spcAft>
                <a:spcPct val="0"/>
              </a:spcAft>
            </a:pPr>
            <a:r>
              <a:rPr lang="en-US" b="1" dirty="0">
                <a:solidFill>
                  <a:srgbClr val="FFFFFF"/>
                </a:solidFill>
              </a:rPr>
              <a:t>The need to come up with ways to do these substitutions is common when doing hydraulic computations. </a:t>
            </a:r>
          </a:p>
        </p:txBody>
      </p:sp>
    </p:spTree>
    <p:extLst>
      <p:ext uri="{BB962C8B-B14F-4D97-AF65-F5344CB8AC3E}">
        <p14:creationId xmlns:p14="http://schemas.microsoft.com/office/powerpoint/2010/main" val="1281714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2"/>
            </p:custDataLst>
          </p:nvPr>
        </p:nvSpPr>
        <p:spPr>
          <a:xfrm>
            <a:off x="228600" y="152400"/>
            <a:ext cx="2819400" cy="381000"/>
          </a:xfrm>
        </p:spPr>
        <p:txBody>
          <a:bodyPr/>
          <a:lstStyle/>
          <a:p>
            <a:pPr eaLnBrk="1" hangingPunct="1"/>
            <a:r>
              <a:rPr lang="en-US" sz="1800" dirty="0" smtClean="0">
                <a:solidFill>
                  <a:srgbClr val="FFFFCC"/>
                </a:solidFill>
              </a:rPr>
              <a:t>Algebraic Expressions</a:t>
            </a:r>
          </a:p>
        </p:txBody>
      </p:sp>
      <p:sp>
        <p:nvSpPr>
          <p:cNvPr id="17411" name="Text Box 3"/>
          <p:cNvSpPr txBox="1">
            <a:spLocks noChangeArrowheads="1"/>
          </p:cNvSpPr>
          <p:nvPr>
            <p:custDataLst>
              <p:tags r:id="rId3"/>
            </p:custDataLst>
          </p:nvPr>
        </p:nvSpPr>
        <p:spPr bwMode="auto">
          <a:xfrm>
            <a:off x="457200" y="762000"/>
            <a:ext cx="8001000" cy="1190625"/>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An algebraic expression is a number, variable or combination of the two connected by some mathematical operation like addition, subtraction, multiplication, division, exponents, and/or roots</a:t>
            </a:r>
            <a:endParaRPr lang="en-US" b="1" i="1" dirty="0">
              <a:solidFill>
                <a:srgbClr val="FFFFCC"/>
              </a:solidFill>
            </a:endParaRPr>
          </a:p>
          <a:p>
            <a:pPr lvl="4" algn="ctr" fontAlgn="base">
              <a:spcBef>
                <a:spcPct val="0"/>
              </a:spcBef>
              <a:spcAft>
                <a:spcPct val="0"/>
              </a:spcAft>
              <a:buFontTx/>
              <a:buChar char="•"/>
            </a:pPr>
            <a:endParaRPr lang="en-US" b="1" dirty="0">
              <a:solidFill>
                <a:srgbClr val="FFFFFF"/>
              </a:solidFill>
            </a:endParaRPr>
          </a:p>
        </p:txBody>
      </p:sp>
      <p:graphicFrame>
        <p:nvGraphicFramePr>
          <p:cNvPr id="1367044" name="Group 4"/>
          <p:cNvGraphicFramePr>
            <a:graphicFrameLocks noGrp="1"/>
          </p:cNvGraphicFramePr>
          <p:nvPr>
            <p:ph sz="half" idx="1"/>
            <p:custDataLst>
              <p:tags r:id="rId4"/>
            </p:custDataLst>
          </p:nvPr>
        </p:nvGraphicFramePr>
        <p:xfrm>
          <a:off x="685800" y="3276600"/>
          <a:ext cx="7467600" cy="762635"/>
        </p:xfrm>
        <a:graphic>
          <a:graphicData uri="http://schemas.openxmlformats.org/drawingml/2006/table">
            <a:tbl>
              <a:tblPr/>
              <a:tblGrid>
                <a:gridCol w="1866900"/>
                <a:gridCol w="1866900"/>
                <a:gridCol w="1866900"/>
                <a:gridCol w="1866900"/>
              </a:tblGrid>
              <a:tr h="358775">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3y +z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6/b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55 - bc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-12 /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mmprod_title"/>
          <p:cNvSpPr>
            <a:spLocks noGrp="1" noChangeArrowheads="1"/>
          </p:cNvSpPr>
          <p:nvPr>
            <p:ph type="title"/>
            <p:custDataLst>
              <p:tags r:id="rId3"/>
            </p:custDataLst>
          </p:nvPr>
        </p:nvSpPr>
        <p:spPr>
          <a:xfrm>
            <a:off x="152400" y="0"/>
            <a:ext cx="8077200" cy="533400"/>
          </a:xfrm>
        </p:spPr>
        <p:txBody>
          <a:bodyPr lIns="0" tIns="0" rIns="0" bIns="0">
            <a:noAutofit/>
          </a:bodyPr>
          <a:lstStyle/>
          <a:p>
            <a:pPr eaLnBrk="1" hangingPunct="1"/>
            <a:r>
              <a:rPr lang="en-US" sz="2000" dirty="0" smtClean="0">
                <a:solidFill>
                  <a:schemeClr val="folHlink"/>
                </a:solidFill>
              </a:rPr>
              <a:t> Exercise 14</a:t>
            </a:r>
          </a:p>
        </p:txBody>
      </p:sp>
      <p:sp>
        <p:nvSpPr>
          <p:cNvPr id="1381379" name="mmprod_feedback_7000"/>
          <p:cNvSpPr>
            <a:spLocks noChangeArrowheads="1"/>
          </p:cNvSpPr>
          <p:nvPr>
            <p:custDataLst>
              <p:tags r:id="rId4"/>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81380" name="mmprod_feedback_7002"/>
          <p:cNvSpPr>
            <a:spLocks noChangeArrowheads="1"/>
          </p:cNvSpPr>
          <p:nvPr>
            <p:custDataLst>
              <p:tags r:id="rId5"/>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81381" name="mmprod_feedback_7009"/>
          <p:cNvSpPr>
            <a:spLocks noChangeArrowheads="1"/>
          </p:cNvSpPr>
          <p:nvPr>
            <p:custDataLst>
              <p:tags r:id="rId6"/>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81382" name="mmprod_feedback_7006"/>
          <p:cNvSpPr>
            <a:spLocks noChangeArrowheads="1"/>
          </p:cNvSpPr>
          <p:nvPr>
            <p:custDataLst>
              <p:tags r:id="rId7"/>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81383" name="mmprod_feedback_7010"/>
          <p:cNvSpPr>
            <a:spLocks noChangeArrowheads="1"/>
          </p:cNvSpPr>
          <p:nvPr>
            <p:custDataLst>
              <p:tags r:id="rId8"/>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81384" name="mmprod_feedback_7011"/>
          <p:cNvSpPr>
            <a:spLocks noChangeArrowheads="1"/>
          </p:cNvSpPr>
          <p:nvPr>
            <p:custDataLst>
              <p:tags r:id="rId9"/>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81385" name="mmprod_feedback_7007"/>
          <p:cNvSpPr>
            <a:spLocks noChangeArrowheads="1"/>
          </p:cNvSpPr>
          <p:nvPr>
            <p:custDataLst>
              <p:tags r:id="rId10"/>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7179" name="mmprod_Button104"/>
          <p:cNvGrpSpPr>
            <a:grpSpLocks/>
          </p:cNvGrpSpPr>
          <p:nvPr>
            <p:custDataLst>
              <p:tags r:id="rId11"/>
            </p:custDataLst>
          </p:nvPr>
        </p:nvGrpSpPr>
        <p:grpSpPr bwMode="auto">
          <a:xfrm>
            <a:off x="6306820" y="5718826"/>
            <a:ext cx="1144587" cy="407988"/>
            <a:chOff x="3973" y="3602"/>
            <a:chExt cx="721" cy="257"/>
          </a:xfrm>
        </p:grpSpPr>
        <p:sp>
          <p:nvSpPr>
            <p:cNvPr id="7201" name="mmprod_ButtonShape104"/>
            <p:cNvSpPr>
              <a:spLocks noChangeArrowheads="1"/>
            </p:cNvSpPr>
            <p:nvPr>
              <p:custDataLst>
                <p:tags r:id="rId35"/>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7202" name="mmprod_ButtonText105"/>
            <p:cNvSpPr>
              <a:spLocks noChangeArrowheads="1"/>
            </p:cNvSpPr>
            <p:nvPr>
              <p:custDataLst>
                <p:tags r:id="rId36"/>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7180" name="mmprod_Button106"/>
          <p:cNvGrpSpPr>
            <a:grpSpLocks/>
          </p:cNvGrpSpPr>
          <p:nvPr>
            <p:custDataLst>
              <p:tags r:id="rId12"/>
            </p:custDataLst>
          </p:nvPr>
        </p:nvGrpSpPr>
        <p:grpSpPr bwMode="auto">
          <a:xfrm>
            <a:off x="7541260" y="5718826"/>
            <a:ext cx="1146175" cy="407988"/>
            <a:chOff x="4750" y="3602"/>
            <a:chExt cx="722" cy="257"/>
          </a:xfrm>
        </p:grpSpPr>
        <p:sp>
          <p:nvSpPr>
            <p:cNvPr id="7199" name="mmprod_ButtonShape106"/>
            <p:cNvSpPr>
              <a:spLocks noChangeArrowheads="1"/>
            </p:cNvSpPr>
            <p:nvPr>
              <p:custDataLst>
                <p:tags r:id="rId33"/>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7200" name="mmprod_ButtonText107"/>
            <p:cNvSpPr>
              <a:spLocks noChangeArrowheads="1"/>
            </p:cNvSpPr>
            <p:nvPr>
              <p:custDataLst>
                <p:tags r:id="rId34"/>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7181" name="Text Box 16"/>
          <p:cNvSpPr txBox="1">
            <a:spLocks noChangeArrowheads="1"/>
          </p:cNvSpPr>
          <p:nvPr>
            <p:custDataLst>
              <p:tags r:id="rId13"/>
            </p:custDataLst>
          </p:nvPr>
        </p:nvSpPr>
        <p:spPr bwMode="auto">
          <a:xfrm>
            <a:off x="228600" y="546100"/>
            <a:ext cx="7772400" cy="641350"/>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Solve the following equation for V  using the information, below, and select the correct answer:</a:t>
            </a:r>
          </a:p>
        </p:txBody>
      </p:sp>
      <p:sp>
        <p:nvSpPr>
          <p:cNvPr id="7182" name="Text Box 17"/>
          <p:cNvSpPr txBox="1">
            <a:spLocks noChangeArrowheads="1"/>
          </p:cNvSpPr>
          <p:nvPr>
            <p:custDataLst>
              <p:tags r:id="rId14"/>
            </p:custDataLst>
          </p:nvPr>
        </p:nvSpPr>
        <p:spPr bwMode="auto">
          <a:xfrm>
            <a:off x="4953000" y="1219200"/>
            <a:ext cx="3886200" cy="366713"/>
          </a:xfrm>
          <a:prstGeom prst="rect">
            <a:avLst/>
          </a:prstGeom>
          <a:noFill/>
          <a:ln w="12700" algn="ctr">
            <a:noFill/>
            <a:miter lim="800000"/>
            <a:headEnd/>
            <a:tailEnd/>
          </a:ln>
        </p:spPr>
        <p:txBody>
          <a:bodyPr>
            <a:spAutoFit/>
          </a:bodyPr>
          <a:lstStyle/>
          <a:p>
            <a:pPr fontAlgn="base">
              <a:spcBef>
                <a:spcPct val="50000"/>
              </a:spcBef>
              <a:spcAft>
                <a:spcPct val="0"/>
              </a:spcAft>
            </a:pPr>
            <a:r>
              <a:rPr lang="en-US" b="1" dirty="0">
                <a:solidFill>
                  <a:srgbClr val="FFFFFF"/>
                </a:solidFill>
              </a:rPr>
              <a:t>n = 0.035, R = 6, s = 0.003</a:t>
            </a:r>
          </a:p>
        </p:txBody>
      </p:sp>
      <p:graphicFrame>
        <p:nvGraphicFramePr>
          <p:cNvPr id="7170" name="Object 18"/>
          <p:cNvGraphicFramePr>
            <a:graphicFrameLocks noChangeAspect="1"/>
          </p:cNvGraphicFramePr>
          <p:nvPr>
            <p:custDataLst>
              <p:tags r:id="rId15"/>
            </p:custDataLst>
          </p:nvPr>
        </p:nvGraphicFramePr>
        <p:xfrm>
          <a:off x="1009650" y="1384300"/>
          <a:ext cx="2349500" cy="673100"/>
        </p:xfrm>
        <a:graphic>
          <a:graphicData uri="http://schemas.openxmlformats.org/presentationml/2006/ole">
            <mc:AlternateContent xmlns:mc="http://schemas.openxmlformats.org/markup-compatibility/2006">
              <mc:Choice xmlns:v="urn:schemas-microsoft-com:vml" Requires="v">
                <p:oleObj spid="_x0000_s7197" name="Equation" r:id="rId39" imgW="2349360" imgH="672840" progId="Equation.DSMT4">
                  <p:embed/>
                </p:oleObj>
              </mc:Choice>
              <mc:Fallback>
                <p:oleObj name="Equation" r:id="rId39" imgW="2349360" imgH="67284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009650" y="1384300"/>
                        <a:ext cx="234950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mprod_feedback_7004"/>
          <p:cNvSpPr/>
          <p:nvPr>
            <p:custDataLst>
              <p:tags r:id="rId16"/>
            </p:custDataLst>
          </p:nvPr>
        </p:nvSpPr>
        <p:spPr bwMode="auto">
          <a:xfrm>
            <a:off x="2596896" y="5498711"/>
            <a:ext cx="3291840" cy="678895"/>
          </a:xfrm>
          <a:prstGeom prst="rect">
            <a:avLst/>
          </a:prstGeom>
          <a:solidFill>
            <a:srgbClr val="EEEEEE"/>
          </a:solidFill>
          <a:ln w="12700" cap="flat" cmpd="sng" algn="ctr">
            <a:solidFill>
              <a:srgbClr val="969696"/>
            </a:solidFill>
            <a:prstDash val="solid"/>
            <a:round/>
            <a:headEnd type="none" w="med" len="med"/>
            <a:tailEnd type="none" w="med" len="med"/>
          </a:ln>
          <a:effectLst>
            <a:outerShdw blurRad="63500" dist="71842" dir="2700013" rotWithShape="0">
              <a:srgbClr val="808080"/>
            </a:outerShdw>
          </a:effectLst>
          <a:extLst>
            <a:ext uri="{53640926-AAD7-44D8-BBD7-CCE9431645EC}">
              <a14:shadowObscured xmlns:a14="http://schemas.microsoft.com/office/drawing/2010/main"/>
            </a:ext>
          </a:ex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pPr>
            <a:r>
              <a:rPr lang="en-US" dirty="0">
                <a:solidFill>
                  <a:srgbClr val="2B333C"/>
                </a:solidFill>
              </a:rPr>
              <a:t>Try again</a:t>
            </a:r>
          </a:p>
        </p:txBody>
      </p:sp>
      <p:grpSp>
        <p:nvGrpSpPr>
          <p:cNvPr id="12" name="mmprod_answer10241"/>
          <p:cNvGrpSpPr/>
          <p:nvPr>
            <p:custDataLst>
              <p:tags r:id="rId17"/>
            </p:custDataLst>
          </p:nvPr>
        </p:nvGrpSpPr>
        <p:grpSpPr>
          <a:xfrm>
            <a:off x="609600" y="2452688"/>
            <a:ext cx="5692775" cy="304800"/>
            <a:chOff x="609600" y="2452688"/>
            <a:chExt cx="5692775" cy="304800"/>
          </a:xfrm>
        </p:grpSpPr>
        <p:sp>
          <p:nvSpPr>
            <p:cNvPr id="7196" name="mmprod_s2_1041"/>
            <p:cNvSpPr txBox="1">
              <a:spLocks noChangeArrowheads="1"/>
            </p:cNvSpPr>
            <p:nvPr>
              <p:custDataLst>
                <p:tags r:id="rId30"/>
              </p:custDataLst>
            </p:nvPr>
          </p:nvSpPr>
          <p:spPr bwMode="auto">
            <a:xfrm>
              <a:off x="952500" y="24526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7197" name="mmprod_s1_1021"/>
            <p:cNvSpPr txBox="1">
              <a:spLocks noChangeArrowheads="1"/>
            </p:cNvSpPr>
            <p:nvPr>
              <p:custDataLst>
                <p:tags r:id="rId31"/>
              </p:custDataLst>
            </p:nvPr>
          </p:nvSpPr>
          <p:spPr bwMode="auto">
            <a:xfrm>
              <a:off x="1270000" y="24526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2.20</a:t>
              </a:r>
            </a:p>
          </p:txBody>
        </p:sp>
        <p:pic>
          <p:nvPicPr>
            <p:cNvPr id="11" name="mmprod_answer_input10241"/>
            <p:cNvPicPr>
              <a:picLocks noChangeAspect="1"/>
            </p:cNvPicPr>
            <p:nvPr>
              <p:custDataLst>
                <p:tags r:id="rId32"/>
              </p:custDataLst>
            </p:nvPr>
          </p:nvPicPr>
          <p:blipFill>
            <a:blip r:embed="rId41" cstate="print">
              <a:extLst>
                <a:ext uri="{28A0092B-C50C-407E-A947-70E740481C1C}">
                  <a14:useLocalDpi xmlns:a14="http://schemas.microsoft.com/office/drawing/2010/main" val="0"/>
                </a:ext>
              </a:extLst>
            </a:blip>
            <a:stretch>
              <a:fillRect/>
            </a:stretch>
          </p:blipFill>
          <p:spPr>
            <a:xfrm>
              <a:off x="609600" y="2503488"/>
              <a:ext cx="205646" cy="204522"/>
            </a:xfrm>
            <a:prstGeom prst="rect">
              <a:avLst/>
            </a:prstGeom>
          </p:spPr>
        </p:pic>
      </p:grpSp>
      <p:grpSp>
        <p:nvGrpSpPr>
          <p:cNvPr id="14" name="mmprod_answer10243"/>
          <p:cNvGrpSpPr/>
          <p:nvPr>
            <p:custDataLst>
              <p:tags r:id="rId18"/>
            </p:custDataLst>
          </p:nvPr>
        </p:nvGrpSpPr>
        <p:grpSpPr>
          <a:xfrm>
            <a:off x="609600" y="2930525"/>
            <a:ext cx="5692775" cy="304800"/>
            <a:chOff x="609600" y="2930525"/>
            <a:chExt cx="5692775" cy="304800"/>
          </a:xfrm>
        </p:grpSpPr>
        <p:sp>
          <p:nvSpPr>
            <p:cNvPr id="7193" name="mmprod_s2_1042"/>
            <p:cNvSpPr txBox="1">
              <a:spLocks noChangeArrowheads="1"/>
            </p:cNvSpPr>
            <p:nvPr>
              <p:custDataLst>
                <p:tags r:id="rId27"/>
              </p:custDataLst>
            </p:nvPr>
          </p:nvSpPr>
          <p:spPr bwMode="auto">
            <a:xfrm>
              <a:off x="952500" y="29305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7194" name="mmprod_s1_1022"/>
            <p:cNvSpPr txBox="1">
              <a:spLocks noChangeArrowheads="1"/>
            </p:cNvSpPr>
            <p:nvPr>
              <p:custDataLst>
                <p:tags r:id="rId28"/>
              </p:custDataLst>
            </p:nvPr>
          </p:nvSpPr>
          <p:spPr bwMode="auto">
            <a:xfrm>
              <a:off x="1270000" y="29305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0.761</a:t>
              </a:r>
            </a:p>
          </p:txBody>
        </p:sp>
        <p:pic>
          <p:nvPicPr>
            <p:cNvPr id="13" name="mmprod_answer_input10243"/>
            <p:cNvPicPr>
              <a:picLocks noChangeAspect="1"/>
            </p:cNvPicPr>
            <p:nvPr>
              <p:custDataLst>
                <p:tags r:id="rId29"/>
              </p:custDataLst>
            </p:nvPr>
          </p:nvPicPr>
          <p:blipFill>
            <a:blip r:embed="rId41" cstate="print">
              <a:extLst>
                <a:ext uri="{28A0092B-C50C-407E-A947-70E740481C1C}">
                  <a14:useLocalDpi xmlns:a14="http://schemas.microsoft.com/office/drawing/2010/main" val="0"/>
                </a:ext>
              </a:extLst>
            </a:blip>
            <a:stretch>
              <a:fillRect/>
            </a:stretch>
          </p:blipFill>
          <p:spPr>
            <a:xfrm>
              <a:off x="609600" y="2981325"/>
              <a:ext cx="205646" cy="204522"/>
            </a:xfrm>
            <a:prstGeom prst="rect">
              <a:avLst/>
            </a:prstGeom>
          </p:spPr>
        </p:pic>
      </p:grpSp>
      <p:grpSp>
        <p:nvGrpSpPr>
          <p:cNvPr id="16" name="mmprod_answer10245"/>
          <p:cNvGrpSpPr/>
          <p:nvPr>
            <p:custDataLst>
              <p:tags r:id="rId19"/>
            </p:custDataLst>
          </p:nvPr>
        </p:nvGrpSpPr>
        <p:grpSpPr>
          <a:xfrm>
            <a:off x="609600" y="3408363"/>
            <a:ext cx="5692775" cy="304800"/>
            <a:chOff x="609600" y="3408363"/>
            <a:chExt cx="5692775" cy="304800"/>
          </a:xfrm>
        </p:grpSpPr>
        <p:sp>
          <p:nvSpPr>
            <p:cNvPr id="7190" name="mmprod_s2_1043"/>
            <p:cNvSpPr txBox="1">
              <a:spLocks noChangeArrowheads="1"/>
            </p:cNvSpPr>
            <p:nvPr>
              <p:custDataLst>
                <p:tags r:id="rId24"/>
              </p:custDataLst>
            </p:nvPr>
          </p:nvSpPr>
          <p:spPr bwMode="auto">
            <a:xfrm>
              <a:off x="952500" y="34083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7191" name="mmprod_s1_1023"/>
            <p:cNvSpPr txBox="1">
              <a:spLocks noChangeArrowheads="1"/>
            </p:cNvSpPr>
            <p:nvPr>
              <p:custDataLst>
                <p:tags r:id="rId25"/>
              </p:custDataLst>
            </p:nvPr>
          </p:nvSpPr>
          <p:spPr bwMode="auto">
            <a:xfrm>
              <a:off x="1295400" y="34083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9.23</a:t>
              </a:r>
            </a:p>
          </p:txBody>
        </p:sp>
        <p:pic>
          <p:nvPicPr>
            <p:cNvPr id="15" name="mmprod_answer_input10245"/>
            <p:cNvPicPr>
              <a:picLocks noChangeAspect="1"/>
            </p:cNvPicPr>
            <p:nvPr>
              <p:custDataLst>
                <p:tags r:id="rId26"/>
              </p:custDataLst>
            </p:nvPr>
          </p:nvPicPr>
          <p:blipFill>
            <a:blip r:embed="rId41" cstate="print">
              <a:extLst>
                <a:ext uri="{28A0092B-C50C-407E-A947-70E740481C1C}">
                  <a14:useLocalDpi xmlns:a14="http://schemas.microsoft.com/office/drawing/2010/main" val="0"/>
                </a:ext>
              </a:extLst>
            </a:blip>
            <a:stretch>
              <a:fillRect/>
            </a:stretch>
          </p:blipFill>
          <p:spPr>
            <a:xfrm>
              <a:off x="609600" y="3459163"/>
              <a:ext cx="205646" cy="204522"/>
            </a:xfrm>
            <a:prstGeom prst="rect">
              <a:avLst/>
            </a:prstGeom>
          </p:spPr>
        </p:pic>
      </p:grpSp>
      <p:grpSp>
        <p:nvGrpSpPr>
          <p:cNvPr id="18" name="mmprod_answer10247"/>
          <p:cNvGrpSpPr/>
          <p:nvPr>
            <p:custDataLst>
              <p:tags r:id="rId20"/>
            </p:custDataLst>
          </p:nvPr>
        </p:nvGrpSpPr>
        <p:grpSpPr>
          <a:xfrm>
            <a:off x="609600" y="3886200"/>
            <a:ext cx="5692775" cy="304800"/>
            <a:chOff x="609600" y="3886200"/>
            <a:chExt cx="5692775" cy="304800"/>
          </a:xfrm>
        </p:grpSpPr>
        <p:sp>
          <p:nvSpPr>
            <p:cNvPr id="7187" name="mmprod_s2_1044"/>
            <p:cNvSpPr txBox="1">
              <a:spLocks noChangeArrowheads="1"/>
            </p:cNvSpPr>
            <p:nvPr>
              <p:custDataLst>
                <p:tags r:id="rId21"/>
              </p:custDataLst>
            </p:nvPr>
          </p:nvSpPr>
          <p:spPr bwMode="auto">
            <a:xfrm>
              <a:off x="952500" y="38862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7188" name="mmprod_s1_1024"/>
            <p:cNvSpPr txBox="1">
              <a:spLocks noChangeArrowheads="1"/>
            </p:cNvSpPr>
            <p:nvPr>
              <p:custDataLst>
                <p:tags r:id="rId22"/>
              </p:custDataLst>
            </p:nvPr>
          </p:nvSpPr>
          <p:spPr bwMode="auto">
            <a:xfrm>
              <a:off x="1295400" y="38862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7.70</a:t>
              </a:r>
            </a:p>
          </p:txBody>
        </p:sp>
        <p:pic>
          <p:nvPicPr>
            <p:cNvPr id="17" name="mmprod_answer_input10247"/>
            <p:cNvPicPr>
              <a:picLocks noChangeAspect="1"/>
            </p:cNvPicPr>
            <p:nvPr>
              <p:custDataLst>
                <p:tags r:id="rId23"/>
              </p:custDataLst>
            </p:nvPr>
          </p:nvPicPr>
          <p:blipFill>
            <a:blip r:embed="rId42" cstate="print">
              <a:extLst>
                <a:ext uri="{28A0092B-C50C-407E-A947-70E740481C1C}">
                  <a14:useLocalDpi xmlns:a14="http://schemas.microsoft.com/office/drawing/2010/main" val="0"/>
                </a:ext>
              </a:extLst>
            </a:blip>
            <a:stretch>
              <a:fillRect/>
            </a:stretch>
          </p:blipFill>
          <p:spPr>
            <a:xfrm>
              <a:off x="609600" y="3938588"/>
              <a:ext cx="205646" cy="204522"/>
            </a:xfrm>
            <a:prstGeom prst="rect">
              <a:avLst/>
            </a:prstGeom>
          </p:spPr>
        </p:pic>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13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13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1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813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813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813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813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1379" grpId="0" animBg="1" autoUpdateAnimBg="0"/>
      <p:bldP spid="1381380" grpId="0" animBg="1" autoUpdateAnimBg="0"/>
      <p:bldP spid="1381381" grpId="0" animBg="1" autoUpdateAnimBg="0"/>
      <p:bldP spid="1381382" grpId="0" animBg="1" autoUpdateAnimBg="0"/>
      <p:bldP spid="1381383" grpId="0" animBg="1" autoUpdateAnimBg="0"/>
      <p:bldP spid="1381384" grpId="0" animBg="1" autoUpdateAnimBg="0"/>
      <p:bldP spid="1381385" grpId="0" animBg="1" autoUpdateAnimBg="0"/>
      <p:bldP spid="10"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152400"/>
            <a:ext cx="8077200" cy="990600"/>
          </a:xfrm>
        </p:spPr>
        <p:txBody>
          <a:bodyPr/>
          <a:lstStyle/>
          <a:p>
            <a:r>
              <a:rPr lang="en-US" sz="2800" dirty="0" smtClean="0">
                <a:solidFill>
                  <a:srgbClr val="FFFFCC"/>
                </a:solidFill>
              </a:rPr>
              <a:t>When working on hydraulic problems you must keep track of units as you work on problems. </a:t>
            </a:r>
            <a:endParaRPr lang="en-US" sz="2800" dirty="0">
              <a:solidFill>
                <a:srgbClr val="FFFFCC"/>
              </a:solidFill>
            </a:endParaRPr>
          </a:p>
        </p:txBody>
      </p:sp>
      <p:sp>
        <p:nvSpPr>
          <p:cNvPr id="3" name="TextBox 2"/>
          <p:cNvSpPr txBox="1"/>
          <p:nvPr>
            <p:custDataLst>
              <p:tags r:id="rId2"/>
            </p:custDataLst>
          </p:nvPr>
        </p:nvSpPr>
        <p:spPr>
          <a:xfrm>
            <a:off x="457200" y="3200400"/>
            <a:ext cx="8194496" cy="1569660"/>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b="1" dirty="0">
                <a:solidFill>
                  <a:srgbClr val="FFFFFF"/>
                </a:solidFill>
              </a:rPr>
              <a:t>The main point to keep in mind is that </a:t>
            </a:r>
            <a:r>
              <a:rPr lang="en-US" sz="2400" b="1" dirty="0">
                <a:solidFill>
                  <a:srgbClr val="FFFFCC">
                    <a:lumMod val="50000"/>
                  </a:srgbClr>
                </a:solidFill>
              </a:rPr>
              <a:t>Units</a:t>
            </a:r>
            <a:r>
              <a:rPr lang="en-US" sz="2400" b="1" dirty="0">
                <a:solidFill>
                  <a:srgbClr val="FFFFFF"/>
                </a:solidFill>
              </a:rPr>
              <a:t>, just like numbers, “Cancel” when you divide a unit by itself. </a:t>
            </a:r>
          </a:p>
          <a:p>
            <a:pPr marL="342900" indent="-342900" fontAlgn="base">
              <a:spcBef>
                <a:spcPct val="0"/>
              </a:spcBef>
              <a:spcAft>
                <a:spcPct val="0"/>
              </a:spcAft>
              <a:buFont typeface="Arial" pitchFamily="34" charset="0"/>
              <a:buChar char="•"/>
            </a:pPr>
            <a:endParaRPr lang="en-US" sz="2400" b="1" dirty="0">
              <a:solidFill>
                <a:srgbClr val="FFFFFF"/>
              </a:solidFill>
            </a:endParaRPr>
          </a:p>
          <a:p>
            <a:pPr marL="342900" indent="-342900" fontAlgn="base">
              <a:spcBef>
                <a:spcPct val="0"/>
              </a:spcBef>
              <a:spcAft>
                <a:spcPct val="0"/>
              </a:spcAft>
              <a:buFont typeface="Arial" pitchFamily="34" charset="0"/>
              <a:buChar char="•"/>
            </a:pPr>
            <a:r>
              <a:rPr lang="en-US" sz="2400" b="1" dirty="0">
                <a:solidFill>
                  <a:srgbClr val="FFFFFF"/>
                </a:solidFill>
              </a:rPr>
              <a:t>The next two slides show examples. </a:t>
            </a:r>
          </a:p>
        </p:txBody>
      </p:sp>
      <p:sp>
        <p:nvSpPr>
          <p:cNvPr id="4" name="TextBox 3"/>
          <p:cNvSpPr txBox="1"/>
          <p:nvPr>
            <p:custDataLst>
              <p:tags r:id="rId3"/>
            </p:custDataLst>
          </p:nvPr>
        </p:nvSpPr>
        <p:spPr>
          <a:xfrm>
            <a:off x="1219201" y="1905000"/>
            <a:ext cx="6858000" cy="646331"/>
          </a:xfrm>
          <a:prstGeom prst="rect">
            <a:avLst/>
          </a:prstGeom>
          <a:noFill/>
        </p:spPr>
        <p:txBody>
          <a:bodyPr wrap="square" rtlCol="0">
            <a:spAutoFit/>
          </a:bodyPr>
          <a:lstStyle/>
          <a:p>
            <a:pPr fontAlgn="base">
              <a:spcBef>
                <a:spcPct val="0"/>
              </a:spcBef>
              <a:spcAft>
                <a:spcPct val="0"/>
              </a:spcAft>
            </a:pPr>
            <a:r>
              <a:rPr lang="en-US" b="1" dirty="0">
                <a:solidFill>
                  <a:srgbClr val="FFFFCC"/>
                </a:solidFill>
              </a:rPr>
              <a:t>This also helps when you are asked to convert between different units. </a:t>
            </a:r>
          </a:p>
        </p:txBody>
      </p:sp>
    </p:spTree>
    <p:extLst>
      <p:ext uri="{BB962C8B-B14F-4D97-AF65-F5344CB8AC3E}">
        <p14:creationId xmlns:p14="http://schemas.microsoft.com/office/powerpoint/2010/main" val="34345169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solidFill>
                  <a:schemeClr val="bg2"/>
                </a:solidFill>
              </a:rPr>
              <a:t>Here is an example:</a:t>
            </a:r>
            <a:endParaRPr lang="en-US" dirty="0">
              <a:solidFill>
                <a:schemeClr val="bg2"/>
              </a:solidFill>
            </a:endParaRPr>
          </a:p>
        </p:txBody>
      </p:sp>
      <p:sp>
        <p:nvSpPr>
          <p:cNvPr id="3" name="TextBox 2"/>
          <p:cNvSpPr txBox="1"/>
          <p:nvPr>
            <p:custDataLst>
              <p:tags r:id="rId2"/>
            </p:custDataLst>
          </p:nvPr>
        </p:nvSpPr>
        <p:spPr>
          <a:xfrm>
            <a:off x="381000" y="1234333"/>
            <a:ext cx="8153400" cy="3970318"/>
          </a:xfrm>
          <a:prstGeom prst="rect">
            <a:avLst/>
          </a:prstGeom>
          <a:noFill/>
        </p:spPr>
        <p:txBody>
          <a:bodyPr wrap="square" rtlCol="0">
            <a:spAutoFit/>
          </a:bodyPr>
          <a:lstStyle/>
          <a:p>
            <a:pPr fontAlgn="base">
              <a:spcBef>
                <a:spcPct val="0"/>
              </a:spcBef>
              <a:spcAft>
                <a:spcPct val="0"/>
              </a:spcAft>
            </a:pPr>
            <a:r>
              <a:rPr lang="en-US" b="1" dirty="0">
                <a:solidFill>
                  <a:srgbClr val="FFFFFF"/>
                </a:solidFill>
              </a:rPr>
              <a:t>What if you are asked how many eggs are there in two dozen? </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You know that there are 12 eggs in a dozen, so you would have equation  that would look like this:</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                            12 eggs</a:t>
            </a:r>
          </a:p>
          <a:p>
            <a:pPr fontAlgn="base">
              <a:spcBef>
                <a:spcPct val="0"/>
              </a:spcBef>
              <a:spcAft>
                <a:spcPct val="0"/>
              </a:spcAft>
            </a:pPr>
            <a:r>
              <a:rPr lang="en-US" b="1" dirty="0">
                <a:solidFill>
                  <a:srgbClr val="FFFFFF"/>
                </a:solidFill>
              </a:rPr>
              <a:t>2 dozen eggs x  -------------------   = ?</a:t>
            </a:r>
          </a:p>
          <a:p>
            <a:pPr fontAlgn="base">
              <a:spcBef>
                <a:spcPct val="0"/>
              </a:spcBef>
              <a:spcAft>
                <a:spcPct val="0"/>
              </a:spcAft>
            </a:pPr>
            <a:r>
              <a:rPr lang="en-US" b="1" dirty="0">
                <a:solidFill>
                  <a:srgbClr val="FFFFFF"/>
                </a:solidFill>
              </a:rPr>
              <a:t>                           1 dozen eggs</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                             12 eggs</a:t>
            </a:r>
          </a:p>
          <a:p>
            <a:pPr fontAlgn="base">
              <a:spcBef>
                <a:spcPct val="0"/>
              </a:spcBef>
              <a:spcAft>
                <a:spcPct val="0"/>
              </a:spcAft>
            </a:pPr>
            <a:r>
              <a:rPr lang="en-US" b="1" dirty="0">
                <a:solidFill>
                  <a:srgbClr val="FFFFFF"/>
                </a:solidFill>
              </a:rPr>
              <a:t>2 </a:t>
            </a:r>
            <a:r>
              <a:rPr lang="en-US" b="1" strike="sngStrike" dirty="0">
                <a:solidFill>
                  <a:srgbClr val="FFFFFF"/>
                </a:solidFill>
              </a:rPr>
              <a:t>dozen eggs </a:t>
            </a:r>
            <a:r>
              <a:rPr lang="en-US" b="1" dirty="0">
                <a:solidFill>
                  <a:srgbClr val="FFFFFF"/>
                </a:solidFill>
              </a:rPr>
              <a:t>x  -------------------   = 24 eggs</a:t>
            </a:r>
          </a:p>
          <a:p>
            <a:pPr fontAlgn="base">
              <a:spcBef>
                <a:spcPct val="0"/>
              </a:spcBef>
              <a:spcAft>
                <a:spcPct val="0"/>
              </a:spcAft>
            </a:pPr>
            <a:r>
              <a:rPr lang="en-US" b="1" dirty="0">
                <a:solidFill>
                  <a:srgbClr val="FFFFFF"/>
                </a:solidFill>
              </a:rPr>
              <a:t>                           1 </a:t>
            </a:r>
            <a:r>
              <a:rPr lang="en-US" b="1" strike="sngStrike" dirty="0">
                <a:solidFill>
                  <a:srgbClr val="FFFFFF"/>
                </a:solidFill>
              </a:rPr>
              <a:t>dozen eggs</a:t>
            </a:r>
          </a:p>
          <a:p>
            <a:pPr fontAlgn="base">
              <a:spcBef>
                <a:spcPct val="0"/>
              </a:spcBef>
              <a:spcAft>
                <a:spcPct val="0"/>
              </a:spcAft>
            </a:pPr>
            <a:endParaRPr lang="en-US" b="1" dirty="0">
              <a:solidFill>
                <a:srgbClr val="FFFFFF"/>
              </a:solidFill>
            </a:endParaRPr>
          </a:p>
          <a:p>
            <a:pPr fontAlgn="base">
              <a:spcBef>
                <a:spcPct val="0"/>
              </a:spcBef>
              <a:spcAft>
                <a:spcPct val="0"/>
              </a:spcAft>
            </a:pPr>
            <a:endParaRPr lang="en-US" b="1" dirty="0">
              <a:solidFill>
                <a:srgbClr val="FFFFFF"/>
              </a:solidFill>
            </a:endParaRPr>
          </a:p>
        </p:txBody>
      </p:sp>
      <p:cxnSp>
        <p:nvCxnSpPr>
          <p:cNvPr id="4" name="Straight Arrow Connector 3"/>
          <p:cNvCxnSpPr/>
          <p:nvPr/>
        </p:nvCxnSpPr>
        <p:spPr bwMode="auto">
          <a:xfrm flipH="1" flipV="1">
            <a:off x="1860885" y="4331370"/>
            <a:ext cx="256673" cy="152398"/>
          </a:xfrm>
          <a:prstGeom prst="straightConnector1">
            <a:avLst/>
          </a:prstGeom>
          <a:noFill/>
          <a:ln w="19050" cap="flat" cmpd="sng" algn="ctr">
            <a:solidFill>
              <a:schemeClr val="bg1"/>
            </a:solidFill>
            <a:prstDash val="solid"/>
            <a:round/>
            <a:headEnd type="none" w="med" len="med"/>
            <a:tailEnd type="arrow"/>
          </a:ln>
          <a:effectLst/>
        </p:spPr>
      </p:cxnSp>
    </p:spTree>
    <p:extLst>
      <p:ext uri="{BB962C8B-B14F-4D97-AF65-F5344CB8AC3E}">
        <p14:creationId xmlns:p14="http://schemas.microsoft.com/office/powerpoint/2010/main" val="6121272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152400"/>
            <a:ext cx="8077200" cy="990600"/>
          </a:xfrm>
        </p:spPr>
        <p:txBody>
          <a:bodyPr/>
          <a:lstStyle/>
          <a:p>
            <a:r>
              <a:rPr lang="en-US" sz="2800" dirty="0" smtClean="0">
                <a:solidFill>
                  <a:srgbClr val="FFFFCC"/>
                </a:solidFill>
              </a:rPr>
              <a:t>Here is another example. </a:t>
            </a:r>
            <a:endParaRPr lang="en-US" sz="2800" dirty="0">
              <a:solidFill>
                <a:srgbClr val="FFFFCC"/>
              </a:solidFill>
            </a:endParaRPr>
          </a:p>
        </p:txBody>
      </p:sp>
      <p:sp>
        <p:nvSpPr>
          <p:cNvPr id="3" name="TextBox 2"/>
          <p:cNvSpPr txBox="1"/>
          <p:nvPr>
            <p:custDataLst>
              <p:tags r:id="rId2"/>
            </p:custDataLst>
          </p:nvPr>
        </p:nvSpPr>
        <p:spPr>
          <a:xfrm>
            <a:off x="685800" y="1437144"/>
            <a:ext cx="7772400" cy="5355312"/>
          </a:xfrm>
          <a:prstGeom prst="rect">
            <a:avLst/>
          </a:prstGeom>
          <a:noFill/>
        </p:spPr>
        <p:txBody>
          <a:bodyPr wrap="square" rtlCol="0">
            <a:spAutoFit/>
          </a:bodyPr>
          <a:lstStyle/>
          <a:p>
            <a:pPr fontAlgn="base">
              <a:spcBef>
                <a:spcPct val="0"/>
              </a:spcBef>
              <a:spcAft>
                <a:spcPct val="0"/>
              </a:spcAft>
            </a:pPr>
            <a:r>
              <a:rPr lang="en-US" b="1" dirty="0">
                <a:solidFill>
                  <a:srgbClr val="FFFFFF"/>
                </a:solidFill>
              </a:rPr>
              <a:t>What if you are asked to figure out how many seconds there are in a day? Here is what you would do:</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Because you know there are 60 seconds in one minute and 60 minutes in one hour and 24 hours per day you would have an equation that looks like this:</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60 sec        60 min        24 hr</a:t>
            </a:r>
          </a:p>
          <a:p>
            <a:pPr fontAlgn="base">
              <a:spcBef>
                <a:spcPct val="0"/>
              </a:spcBef>
              <a:spcAft>
                <a:spcPct val="0"/>
              </a:spcAft>
            </a:pPr>
            <a:r>
              <a:rPr lang="en-US" b="1" dirty="0">
                <a:solidFill>
                  <a:srgbClr val="FFFFFF"/>
                </a:solidFill>
              </a:rPr>
              <a:t>-----------------------------------------     = ?</a:t>
            </a:r>
          </a:p>
          <a:p>
            <a:pPr fontAlgn="base">
              <a:spcBef>
                <a:spcPct val="0"/>
              </a:spcBef>
              <a:spcAft>
                <a:spcPct val="0"/>
              </a:spcAft>
            </a:pPr>
            <a:r>
              <a:rPr lang="en-US" b="1" dirty="0">
                <a:solidFill>
                  <a:srgbClr val="FFFFFF"/>
                </a:solidFill>
              </a:rPr>
              <a:t>1 min           1 hr             day</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You would go through the equation canceling out units you don’t want so you end up with the units you do want on either the top or bottom of the equation: </a:t>
            </a:r>
          </a:p>
          <a:p>
            <a:pPr fontAlgn="base">
              <a:spcBef>
                <a:spcPct val="0"/>
              </a:spcBef>
              <a:spcAft>
                <a:spcPct val="0"/>
              </a:spcAft>
            </a:pPr>
            <a:endParaRPr lang="en-US" b="1" dirty="0">
              <a:solidFill>
                <a:srgbClr val="FFFFFF"/>
              </a:solidFill>
            </a:endParaRPr>
          </a:p>
          <a:p>
            <a:pPr fontAlgn="base">
              <a:spcBef>
                <a:spcPct val="0"/>
              </a:spcBef>
              <a:spcAft>
                <a:spcPct val="0"/>
              </a:spcAft>
            </a:pPr>
            <a:r>
              <a:rPr lang="en-US" b="1" dirty="0">
                <a:solidFill>
                  <a:srgbClr val="FFFFFF"/>
                </a:solidFill>
              </a:rPr>
              <a:t>60 sec        60 </a:t>
            </a:r>
            <a:r>
              <a:rPr lang="en-US" b="1" strike="sngStrike" dirty="0">
                <a:solidFill>
                  <a:srgbClr val="FFFFFF"/>
                </a:solidFill>
              </a:rPr>
              <a:t>min </a:t>
            </a:r>
            <a:r>
              <a:rPr lang="en-US" b="1" dirty="0">
                <a:solidFill>
                  <a:srgbClr val="FFFFFF"/>
                </a:solidFill>
              </a:rPr>
              <a:t>        24  </a:t>
            </a:r>
            <a:r>
              <a:rPr lang="en-US" b="1" strike="sngStrike" dirty="0">
                <a:solidFill>
                  <a:srgbClr val="FFFFFF"/>
                </a:solidFill>
              </a:rPr>
              <a:t>hr</a:t>
            </a:r>
            <a:r>
              <a:rPr lang="en-US" b="1" dirty="0">
                <a:solidFill>
                  <a:srgbClr val="FFFFFF"/>
                </a:solidFill>
              </a:rPr>
              <a:t>                 86400 sec</a:t>
            </a:r>
          </a:p>
          <a:p>
            <a:pPr fontAlgn="base">
              <a:spcBef>
                <a:spcPct val="0"/>
              </a:spcBef>
              <a:spcAft>
                <a:spcPct val="0"/>
              </a:spcAft>
            </a:pPr>
            <a:r>
              <a:rPr lang="en-US" b="1" dirty="0">
                <a:solidFill>
                  <a:srgbClr val="FFFFFF"/>
                </a:solidFill>
              </a:rPr>
              <a:t>-----------------------------------------          =     ------------</a:t>
            </a:r>
          </a:p>
          <a:p>
            <a:pPr fontAlgn="base">
              <a:spcBef>
                <a:spcPct val="0"/>
              </a:spcBef>
              <a:spcAft>
                <a:spcPct val="0"/>
              </a:spcAft>
            </a:pPr>
            <a:r>
              <a:rPr lang="en-US" b="1" dirty="0">
                <a:solidFill>
                  <a:srgbClr val="FFFFFF"/>
                </a:solidFill>
              </a:rPr>
              <a:t>1 </a:t>
            </a:r>
            <a:r>
              <a:rPr lang="en-US" b="1" strike="sngStrike" dirty="0">
                <a:solidFill>
                  <a:srgbClr val="FFFFFF"/>
                </a:solidFill>
              </a:rPr>
              <a:t>min </a:t>
            </a:r>
            <a:r>
              <a:rPr lang="en-US" b="1" dirty="0">
                <a:solidFill>
                  <a:srgbClr val="FFFFFF"/>
                </a:solidFill>
              </a:rPr>
              <a:t>          1 </a:t>
            </a:r>
            <a:r>
              <a:rPr lang="en-US" b="1" strike="sngStrike" dirty="0">
                <a:solidFill>
                  <a:srgbClr val="FFFFFF"/>
                </a:solidFill>
              </a:rPr>
              <a:t>hr </a:t>
            </a:r>
            <a:r>
              <a:rPr lang="en-US" b="1" dirty="0">
                <a:solidFill>
                  <a:srgbClr val="FFFFFF"/>
                </a:solidFill>
              </a:rPr>
              <a:t>             1 day                 1 day</a:t>
            </a:r>
          </a:p>
          <a:p>
            <a:pPr fontAlgn="base">
              <a:spcBef>
                <a:spcPct val="0"/>
              </a:spcBef>
              <a:spcAft>
                <a:spcPct val="0"/>
              </a:spcAft>
            </a:pPr>
            <a:endParaRPr lang="en-US" b="1" dirty="0">
              <a:solidFill>
                <a:srgbClr val="FFFFFF"/>
              </a:solidFill>
            </a:endParaRPr>
          </a:p>
        </p:txBody>
      </p:sp>
      <p:cxnSp>
        <p:nvCxnSpPr>
          <p:cNvPr id="5" name="Straight Connector 4"/>
          <p:cNvCxnSpPr/>
          <p:nvPr/>
        </p:nvCxnSpPr>
        <p:spPr bwMode="auto">
          <a:xfrm>
            <a:off x="1752600" y="3505200"/>
            <a:ext cx="0" cy="609600"/>
          </a:xfrm>
          <a:prstGeom prst="line">
            <a:avLst/>
          </a:prstGeom>
          <a:noFill/>
          <a:ln w="25400" cap="flat" cmpd="sng" algn="ctr">
            <a:solidFill>
              <a:schemeClr val="bg1"/>
            </a:solidFill>
            <a:prstDash val="solid"/>
            <a:round/>
            <a:headEnd type="none" w="med" len="med"/>
            <a:tailEnd type="none" w="med" len="med"/>
          </a:ln>
          <a:effectLst/>
        </p:spPr>
      </p:cxnSp>
      <p:cxnSp>
        <p:nvCxnSpPr>
          <p:cNvPr id="7" name="Straight Connector 6"/>
          <p:cNvCxnSpPr/>
          <p:nvPr/>
        </p:nvCxnSpPr>
        <p:spPr bwMode="auto">
          <a:xfrm>
            <a:off x="3048000" y="3505200"/>
            <a:ext cx="0" cy="609600"/>
          </a:xfrm>
          <a:prstGeom prst="line">
            <a:avLst/>
          </a:prstGeom>
          <a:noFill/>
          <a:ln w="25400"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1756611" y="5410200"/>
            <a:ext cx="0" cy="609600"/>
          </a:xfrm>
          <a:prstGeom prst="line">
            <a:avLst/>
          </a:prstGeom>
          <a:noFill/>
          <a:ln w="25400"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3100137" y="5414211"/>
            <a:ext cx="0" cy="609600"/>
          </a:xfrm>
          <a:prstGeom prst="line">
            <a:avLst/>
          </a:prstGeom>
          <a:noFill/>
          <a:ln w="25400" cap="flat" cmpd="sng" algn="ctr">
            <a:solidFill>
              <a:schemeClr val="bg1"/>
            </a:solidFill>
            <a:prstDash val="solid"/>
            <a:round/>
            <a:headEnd type="none" w="med" len="med"/>
            <a:tailEnd type="none" w="med" len="med"/>
          </a:ln>
          <a:effectLst/>
        </p:spPr>
      </p:cxnSp>
      <p:cxnSp>
        <p:nvCxnSpPr>
          <p:cNvPr id="11" name="Straight Arrow Connector 10"/>
          <p:cNvCxnSpPr/>
          <p:nvPr/>
        </p:nvCxnSpPr>
        <p:spPr bwMode="auto">
          <a:xfrm flipV="1">
            <a:off x="1532021" y="5763126"/>
            <a:ext cx="457200" cy="457200"/>
          </a:xfrm>
          <a:prstGeom prst="straightConnector1">
            <a:avLst/>
          </a:prstGeom>
          <a:noFill/>
          <a:ln w="19050" cap="flat" cmpd="sng" algn="ctr">
            <a:solidFill>
              <a:schemeClr val="bg1"/>
            </a:solidFill>
            <a:prstDash val="solid"/>
            <a:round/>
            <a:headEnd type="none" w="med" len="med"/>
            <a:tailEnd type="arrow"/>
          </a:ln>
          <a:effectLst/>
        </p:spPr>
      </p:cxnSp>
      <p:cxnSp>
        <p:nvCxnSpPr>
          <p:cNvPr id="13" name="Straight Arrow Connector 12"/>
          <p:cNvCxnSpPr/>
          <p:nvPr/>
        </p:nvCxnSpPr>
        <p:spPr bwMode="auto">
          <a:xfrm flipV="1">
            <a:off x="2779295" y="5795211"/>
            <a:ext cx="802105" cy="457200"/>
          </a:xfrm>
          <a:prstGeom prst="straightConnector1">
            <a:avLst/>
          </a:prstGeom>
          <a:noFill/>
          <a:ln w="19050" cap="flat" cmpd="sng" algn="ctr">
            <a:solidFill>
              <a:schemeClr val="bg1"/>
            </a:solidFill>
            <a:prstDash val="solid"/>
            <a:round/>
            <a:headEnd type="none" w="med" len="med"/>
            <a:tailEnd type="arrow"/>
          </a:ln>
          <a:effectLst/>
        </p:spPr>
      </p:cxnSp>
    </p:spTree>
    <p:extLst>
      <p:ext uri="{BB962C8B-B14F-4D97-AF65-F5344CB8AC3E}">
        <p14:creationId xmlns:p14="http://schemas.microsoft.com/office/powerpoint/2010/main" val="2318819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custDataLst>
              <p:tags r:id="rId2"/>
            </p:custDataLst>
          </p:nvPr>
        </p:nvSpPr>
        <p:spPr/>
        <p:txBody>
          <a:bodyPr/>
          <a:lstStyle/>
          <a:p>
            <a:pPr eaLnBrk="1" hangingPunct="1"/>
            <a:r>
              <a:rPr lang="en-US" sz="2800" dirty="0" smtClean="0"/>
              <a:t>Unit conversion</a:t>
            </a:r>
          </a:p>
        </p:txBody>
      </p:sp>
      <p:sp>
        <p:nvSpPr>
          <p:cNvPr id="61443" name="Rectangle 3"/>
          <p:cNvSpPr>
            <a:spLocks noGrp="1" noChangeArrowheads="1"/>
          </p:cNvSpPr>
          <p:nvPr>
            <p:ph type="body" idx="1"/>
            <p:custDataLst>
              <p:tags r:id="rId3"/>
            </p:custDataLst>
          </p:nvPr>
        </p:nvSpPr>
        <p:spPr/>
        <p:txBody>
          <a:bodyPr/>
          <a:lstStyle/>
          <a:p>
            <a:pPr eaLnBrk="1" hangingPunct="1"/>
            <a:r>
              <a:rPr lang="en-US" dirty="0" smtClean="0"/>
              <a:t>There are many times when we must convert between units when working on Hydraulics problems. Here are some basic units:</a:t>
            </a:r>
          </a:p>
          <a:p>
            <a:pPr eaLnBrk="1" hangingPunct="1">
              <a:buFontTx/>
              <a:buNone/>
            </a:pPr>
            <a:endParaRPr lang="en-US" dirty="0" smtClean="0"/>
          </a:p>
          <a:p>
            <a:pPr eaLnBrk="1" hangingPunct="1">
              <a:buFontTx/>
              <a:buNone/>
            </a:pPr>
            <a:r>
              <a:rPr lang="en-US" dirty="0" smtClean="0"/>
              <a:t>1 Foot = 12 inches</a:t>
            </a:r>
          </a:p>
          <a:p>
            <a:pPr eaLnBrk="1" hangingPunct="1">
              <a:buFontTx/>
              <a:buNone/>
            </a:pPr>
            <a:r>
              <a:rPr lang="en-US" dirty="0" smtClean="0"/>
              <a:t>1  cubic foot = 7.48 gallons</a:t>
            </a:r>
          </a:p>
          <a:p>
            <a:pPr eaLnBrk="1" hangingPunct="1">
              <a:buFontTx/>
              <a:buNone/>
            </a:pPr>
            <a:r>
              <a:rPr lang="en-US" dirty="0" smtClean="0"/>
              <a:t>1 Mile = 5280 feet			</a:t>
            </a:r>
          </a:p>
          <a:p>
            <a:pPr eaLnBrk="1" hangingPunct="1">
              <a:buFontTx/>
              <a:buNone/>
            </a:pPr>
            <a:r>
              <a:rPr lang="en-US" dirty="0" smtClean="0"/>
              <a:t>1 acre foot = 325,851 gallons</a:t>
            </a:r>
          </a:p>
          <a:p>
            <a:pPr eaLnBrk="1" hangingPunct="1">
              <a:buFontTx/>
              <a:buNone/>
            </a:pPr>
            <a:r>
              <a:rPr lang="en-US" dirty="0" smtClean="0"/>
              <a:t>1 cubic foot per second per day = 86,400 cubic feet</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mmprod_title"/>
          <p:cNvSpPr>
            <a:spLocks noGrp="1" noChangeArrowheads="1"/>
          </p:cNvSpPr>
          <p:nvPr>
            <p:ph type="title"/>
            <p:custDataLst>
              <p:tags r:id="rId2"/>
            </p:custDataLst>
          </p:nvPr>
        </p:nvSpPr>
        <p:spPr>
          <a:xfrm>
            <a:off x="228600" y="152400"/>
            <a:ext cx="8077200" cy="533400"/>
          </a:xfrm>
        </p:spPr>
        <p:txBody>
          <a:bodyPr lIns="0" tIns="0" rIns="0" bIns="0">
            <a:noAutofit/>
          </a:bodyPr>
          <a:lstStyle/>
          <a:p>
            <a:pPr eaLnBrk="1" hangingPunct="1"/>
            <a:r>
              <a:rPr lang="en-US" sz="2000" dirty="0" smtClean="0">
                <a:solidFill>
                  <a:schemeClr val="folHlink"/>
                </a:solidFill>
              </a:rPr>
              <a:t> Exercise 15</a:t>
            </a:r>
          </a:p>
        </p:txBody>
      </p:sp>
      <p:sp>
        <p:nvSpPr>
          <p:cNvPr id="1382403"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82404"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82405"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82406"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82407"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82408"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82409"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62474" name="mmprod_Button104"/>
          <p:cNvGrpSpPr>
            <a:grpSpLocks/>
          </p:cNvGrpSpPr>
          <p:nvPr>
            <p:custDataLst>
              <p:tags r:id="rId10"/>
            </p:custDataLst>
          </p:nvPr>
        </p:nvGrpSpPr>
        <p:grpSpPr bwMode="auto">
          <a:xfrm>
            <a:off x="6306820" y="5718826"/>
            <a:ext cx="1144587" cy="407988"/>
            <a:chOff x="3973" y="3602"/>
            <a:chExt cx="721" cy="257"/>
          </a:xfrm>
        </p:grpSpPr>
        <p:sp>
          <p:nvSpPr>
            <p:cNvPr id="62496" name="mmprod_ButtonShape104"/>
            <p:cNvSpPr>
              <a:spLocks noChangeArrowheads="1"/>
            </p:cNvSpPr>
            <p:nvPr>
              <p:custDataLst>
                <p:tags r:id="rId33"/>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62497" name="mmprod_ButtonText105"/>
            <p:cNvSpPr>
              <a:spLocks noChangeArrowheads="1"/>
            </p:cNvSpPr>
            <p:nvPr>
              <p:custDataLst>
                <p:tags r:id="rId34"/>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62475" name="mmprod_Button106"/>
          <p:cNvGrpSpPr>
            <a:grpSpLocks/>
          </p:cNvGrpSpPr>
          <p:nvPr>
            <p:custDataLst>
              <p:tags r:id="rId11"/>
            </p:custDataLst>
          </p:nvPr>
        </p:nvGrpSpPr>
        <p:grpSpPr bwMode="auto">
          <a:xfrm>
            <a:off x="7541260" y="5718826"/>
            <a:ext cx="1146175" cy="407988"/>
            <a:chOff x="4750" y="3602"/>
            <a:chExt cx="722" cy="257"/>
          </a:xfrm>
        </p:grpSpPr>
        <p:sp>
          <p:nvSpPr>
            <p:cNvPr id="62494" name="mmprod_ButtonShape106"/>
            <p:cNvSpPr>
              <a:spLocks noChangeArrowheads="1"/>
            </p:cNvSpPr>
            <p:nvPr>
              <p:custDataLst>
                <p:tags r:id="rId31"/>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62495" name="mmprod_ButtonText107"/>
            <p:cNvSpPr>
              <a:spLocks noChangeArrowheads="1"/>
            </p:cNvSpPr>
            <p:nvPr>
              <p:custDataLst>
                <p:tags r:id="rId32"/>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62476" name="Text Box 16"/>
          <p:cNvSpPr txBox="1">
            <a:spLocks noChangeArrowheads="1"/>
          </p:cNvSpPr>
          <p:nvPr>
            <p:custDataLst>
              <p:tags r:id="rId12"/>
            </p:custDataLst>
          </p:nvPr>
        </p:nvSpPr>
        <p:spPr bwMode="auto">
          <a:xfrm>
            <a:off x="304800" y="1004888"/>
            <a:ext cx="7239000" cy="641350"/>
          </a:xfrm>
          <a:prstGeom prst="rect">
            <a:avLst/>
          </a:prstGeom>
          <a:noFill/>
          <a:ln w="12700" algn="ctr">
            <a:noFill/>
            <a:miter lim="800000"/>
            <a:headEnd/>
            <a:tailEnd/>
          </a:ln>
        </p:spPr>
        <p:txBody>
          <a:bodyPr>
            <a:spAutoFit/>
          </a:bodyPr>
          <a:lstStyle/>
          <a:p>
            <a:pPr fontAlgn="base">
              <a:spcBef>
                <a:spcPct val="50000"/>
              </a:spcBef>
              <a:spcAft>
                <a:spcPct val="0"/>
              </a:spcAft>
            </a:pPr>
            <a:r>
              <a:rPr lang="en-US" b="1" dirty="0">
                <a:solidFill>
                  <a:srgbClr val="FFFFFF"/>
                </a:solidFill>
              </a:rPr>
              <a:t>If the river slope is 0.003 ft/ft, what is the slope in ft/mi? Select an answer, below</a:t>
            </a:r>
          </a:p>
        </p:txBody>
      </p:sp>
      <p:sp>
        <p:nvSpPr>
          <p:cNvPr id="62477" name="Text Box 17"/>
          <p:cNvSpPr txBox="1">
            <a:spLocks noChangeArrowheads="1"/>
          </p:cNvSpPr>
          <p:nvPr>
            <p:custDataLst>
              <p:tags r:id="rId13"/>
            </p:custDataLst>
          </p:nvPr>
        </p:nvSpPr>
        <p:spPr bwMode="auto">
          <a:xfrm>
            <a:off x="4724400" y="1752600"/>
            <a:ext cx="271780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CC"/>
                </a:solidFill>
              </a:rPr>
              <a:t>Hint: 1 mile = 5,280 feet</a:t>
            </a:r>
          </a:p>
        </p:txBody>
      </p:sp>
      <p:sp>
        <p:nvSpPr>
          <p:cNvPr id="10" name="mmprod_feedback_7004"/>
          <p:cNvSpPr/>
          <p:nvPr>
            <p:custDataLst>
              <p:tags r:id="rId14"/>
            </p:custDataLst>
          </p:nvPr>
        </p:nvSpPr>
        <p:spPr bwMode="auto">
          <a:xfrm>
            <a:off x="2596896" y="5498711"/>
            <a:ext cx="3291840" cy="678895"/>
          </a:xfrm>
          <a:prstGeom prst="rect">
            <a:avLst/>
          </a:prstGeom>
          <a:solidFill>
            <a:srgbClr val="EEEEEE"/>
          </a:solidFill>
          <a:ln w="12700" cap="flat" cmpd="sng" algn="ctr">
            <a:solidFill>
              <a:srgbClr val="969696"/>
            </a:solidFill>
            <a:prstDash val="solid"/>
            <a:round/>
            <a:headEnd type="none" w="med" len="med"/>
            <a:tailEnd type="none" w="med" len="med"/>
          </a:ln>
          <a:effectLst>
            <a:outerShdw blurRad="63500" dist="71842" dir="2700013" rotWithShape="0">
              <a:srgbClr val="808080"/>
            </a:outerShdw>
          </a:effectLst>
          <a:extLst>
            <a:ext uri="{53640926-AAD7-44D8-BBD7-CCE9431645EC}">
              <a14:shadowObscured xmlns:a14="http://schemas.microsoft.com/office/drawing/2010/main"/>
            </a:ext>
          </a:ex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pPr>
            <a:r>
              <a:rPr lang="en-US" dirty="0">
                <a:solidFill>
                  <a:srgbClr val="2B333C"/>
                </a:solidFill>
              </a:rPr>
              <a:t>Try again</a:t>
            </a:r>
          </a:p>
        </p:txBody>
      </p:sp>
      <p:grpSp>
        <p:nvGrpSpPr>
          <p:cNvPr id="12" name="mmprod_answer10255"/>
          <p:cNvGrpSpPr/>
          <p:nvPr>
            <p:custDataLst>
              <p:tags r:id="rId15"/>
            </p:custDataLst>
          </p:nvPr>
        </p:nvGrpSpPr>
        <p:grpSpPr>
          <a:xfrm>
            <a:off x="609600" y="2147888"/>
            <a:ext cx="5692775" cy="304800"/>
            <a:chOff x="609600" y="2147888"/>
            <a:chExt cx="5692775" cy="304800"/>
          </a:xfrm>
        </p:grpSpPr>
        <p:sp>
          <p:nvSpPr>
            <p:cNvPr id="62491" name="mmprod_s2_1041"/>
            <p:cNvSpPr txBox="1">
              <a:spLocks noChangeArrowheads="1"/>
            </p:cNvSpPr>
            <p:nvPr>
              <p:custDataLst>
                <p:tags r:id="rId28"/>
              </p:custDataLst>
            </p:nvPr>
          </p:nvSpPr>
          <p:spPr bwMode="auto">
            <a:xfrm>
              <a:off x="952500" y="21478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62492" name="mmprod_s1_1021"/>
            <p:cNvSpPr txBox="1">
              <a:spLocks noChangeArrowheads="1"/>
            </p:cNvSpPr>
            <p:nvPr>
              <p:custDataLst>
                <p:tags r:id="rId29"/>
              </p:custDataLst>
            </p:nvPr>
          </p:nvSpPr>
          <p:spPr bwMode="auto">
            <a:xfrm>
              <a:off x="1270000" y="21478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15.82 ft/mi</a:t>
              </a:r>
            </a:p>
          </p:txBody>
        </p:sp>
        <p:pic>
          <p:nvPicPr>
            <p:cNvPr id="11" name="mmprod_answer_input10255"/>
            <p:cNvPicPr>
              <a:picLocks noChangeAspect="1"/>
            </p:cNvPicPr>
            <p:nvPr>
              <p:custDataLst>
                <p:tags r:id="rId30"/>
              </p:custDataLst>
            </p:nvPr>
          </p:nvPicPr>
          <p:blipFill>
            <a:blip r:embed="rId37" cstate="print">
              <a:extLst>
                <a:ext uri="{28A0092B-C50C-407E-A947-70E740481C1C}">
                  <a14:useLocalDpi xmlns:a14="http://schemas.microsoft.com/office/drawing/2010/main" val="0"/>
                </a:ext>
              </a:extLst>
            </a:blip>
            <a:stretch>
              <a:fillRect/>
            </a:stretch>
          </p:blipFill>
          <p:spPr>
            <a:xfrm>
              <a:off x="609600" y="2198688"/>
              <a:ext cx="205646" cy="204522"/>
            </a:xfrm>
            <a:prstGeom prst="rect">
              <a:avLst/>
            </a:prstGeom>
          </p:spPr>
        </p:pic>
      </p:grpSp>
      <p:grpSp>
        <p:nvGrpSpPr>
          <p:cNvPr id="14" name="mmprod_answer10257"/>
          <p:cNvGrpSpPr/>
          <p:nvPr>
            <p:custDataLst>
              <p:tags r:id="rId16"/>
            </p:custDataLst>
          </p:nvPr>
        </p:nvGrpSpPr>
        <p:grpSpPr>
          <a:xfrm>
            <a:off x="609600" y="2625725"/>
            <a:ext cx="5692775" cy="304800"/>
            <a:chOff x="609600" y="2625725"/>
            <a:chExt cx="5692775" cy="304800"/>
          </a:xfrm>
        </p:grpSpPr>
        <p:sp>
          <p:nvSpPr>
            <p:cNvPr id="62488" name="mmprod_s2_1042"/>
            <p:cNvSpPr txBox="1">
              <a:spLocks noChangeArrowheads="1"/>
            </p:cNvSpPr>
            <p:nvPr>
              <p:custDataLst>
                <p:tags r:id="rId25"/>
              </p:custDataLst>
            </p:nvPr>
          </p:nvSpPr>
          <p:spPr bwMode="auto">
            <a:xfrm>
              <a:off x="952500" y="26257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62489" name="mmprod_s1_1022"/>
            <p:cNvSpPr txBox="1">
              <a:spLocks noChangeArrowheads="1"/>
            </p:cNvSpPr>
            <p:nvPr>
              <p:custDataLst>
                <p:tags r:id="rId26"/>
              </p:custDataLst>
            </p:nvPr>
          </p:nvSpPr>
          <p:spPr bwMode="auto">
            <a:xfrm>
              <a:off x="1270000" y="26257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15.62 ft/mi</a:t>
              </a:r>
            </a:p>
          </p:txBody>
        </p:sp>
        <p:pic>
          <p:nvPicPr>
            <p:cNvPr id="13" name="mmprod_answer_input10257"/>
            <p:cNvPicPr>
              <a:picLocks noChangeAspect="1"/>
            </p:cNvPicPr>
            <p:nvPr>
              <p:custDataLst>
                <p:tags r:id="rId27"/>
              </p:custDataLst>
            </p:nvPr>
          </p:nvPicPr>
          <p:blipFill>
            <a:blip r:embed="rId37" cstate="print">
              <a:extLst>
                <a:ext uri="{28A0092B-C50C-407E-A947-70E740481C1C}">
                  <a14:useLocalDpi xmlns:a14="http://schemas.microsoft.com/office/drawing/2010/main" val="0"/>
                </a:ext>
              </a:extLst>
            </a:blip>
            <a:stretch>
              <a:fillRect/>
            </a:stretch>
          </p:blipFill>
          <p:spPr>
            <a:xfrm>
              <a:off x="609600" y="2676525"/>
              <a:ext cx="205646" cy="204522"/>
            </a:xfrm>
            <a:prstGeom prst="rect">
              <a:avLst/>
            </a:prstGeom>
          </p:spPr>
        </p:pic>
      </p:grpSp>
      <p:grpSp>
        <p:nvGrpSpPr>
          <p:cNvPr id="16" name="mmprod_answer10259"/>
          <p:cNvGrpSpPr/>
          <p:nvPr>
            <p:custDataLst>
              <p:tags r:id="rId17"/>
            </p:custDataLst>
          </p:nvPr>
        </p:nvGrpSpPr>
        <p:grpSpPr>
          <a:xfrm>
            <a:off x="609600" y="3103563"/>
            <a:ext cx="5692775" cy="304800"/>
            <a:chOff x="609600" y="3103563"/>
            <a:chExt cx="5692775" cy="304800"/>
          </a:xfrm>
        </p:grpSpPr>
        <p:sp>
          <p:nvSpPr>
            <p:cNvPr id="62485" name="mmprod_s2_1043"/>
            <p:cNvSpPr txBox="1">
              <a:spLocks noChangeArrowheads="1"/>
            </p:cNvSpPr>
            <p:nvPr>
              <p:custDataLst>
                <p:tags r:id="rId22"/>
              </p:custDataLst>
            </p:nvPr>
          </p:nvSpPr>
          <p:spPr bwMode="auto">
            <a:xfrm>
              <a:off x="952500" y="31035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62486" name="mmprod_s1_1023"/>
            <p:cNvSpPr txBox="1">
              <a:spLocks noChangeArrowheads="1"/>
            </p:cNvSpPr>
            <p:nvPr>
              <p:custDataLst>
                <p:tags r:id="rId23"/>
              </p:custDataLst>
            </p:nvPr>
          </p:nvSpPr>
          <p:spPr bwMode="auto">
            <a:xfrm>
              <a:off x="1295400" y="31035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15.84 ft/mi</a:t>
              </a:r>
            </a:p>
          </p:txBody>
        </p:sp>
        <p:pic>
          <p:nvPicPr>
            <p:cNvPr id="15" name="mmprod_answer_input10259"/>
            <p:cNvPicPr>
              <a:picLocks noChangeAspect="1"/>
            </p:cNvPicPr>
            <p:nvPr>
              <p:custDataLst>
                <p:tags r:id="rId24"/>
              </p:custDataLst>
            </p:nvPr>
          </p:nvPicPr>
          <p:blipFill>
            <a:blip r:embed="rId38" cstate="print">
              <a:extLst>
                <a:ext uri="{28A0092B-C50C-407E-A947-70E740481C1C}">
                  <a14:useLocalDpi xmlns:a14="http://schemas.microsoft.com/office/drawing/2010/main" val="0"/>
                </a:ext>
              </a:extLst>
            </a:blip>
            <a:stretch>
              <a:fillRect/>
            </a:stretch>
          </p:blipFill>
          <p:spPr>
            <a:xfrm>
              <a:off x="609600" y="3155951"/>
              <a:ext cx="205646" cy="204522"/>
            </a:xfrm>
            <a:prstGeom prst="rect">
              <a:avLst/>
            </a:prstGeom>
          </p:spPr>
        </p:pic>
      </p:grpSp>
      <p:grpSp>
        <p:nvGrpSpPr>
          <p:cNvPr id="18" name="mmprod_answer10261"/>
          <p:cNvGrpSpPr/>
          <p:nvPr>
            <p:custDataLst>
              <p:tags r:id="rId18"/>
            </p:custDataLst>
          </p:nvPr>
        </p:nvGrpSpPr>
        <p:grpSpPr>
          <a:xfrm>
            <a:off x="609600" y="3581400"/>
            <a:ext cx="5692775" cy="304800"/>
            <a:chOff x="609600" y="3581400"/>
            <a:chExt cx="5692775" cy="304800"/>
          </a:xfrm>
        </p:grpSpPr>
        <p:sp>
          <p:nvSpPr>
            <p:cNvPr id="62482" name="mmprod_s2_1044"/>
            <p:cNvSpPr txBox="1">
              <a:spLocks noChangeArrowheads="1"/>
            </p:cNvSpPr>
            <p:nvPr>
              <p:custDataLst>
                <p:tags r:id="rId19"/>
              </p:custDataLst>
            </p:nvPr>
          </p:nvSpPr>
          <p:spPr bwMode="auto">
            <a:xfrm>
              <a:off x="952500" y="35814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62483" name="mmprod_s1_1024"/>
            <p:cNvSpPr txBox="1">
              <a:spLocks noChangeArrowheads="1"/>
            </p:cNvSpPr>
            <p:nvPr>
              <p:custDataLst>
                <p:tags r:id="rId20"/>
              </p:custDataLst>
            </p:nvPr>
          </p:nvSpPr>
          <p:spPr bwMode="auto">
            <a:xfrm>
              <a:off x="1295400" y="35814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15.22 ft/mi</a:t>
              </a:r>
            </a:p>
          </p:txBody>
        </p:sp>
        <p:pic>
          <p:nvPicPr>
            <p:cNvPr id="17" name="mmprod_answer_input10261"/>
            <p:cNvPicPr>
              <a:picLocks noChangeAspect="1"/>
            </p:cNvPicPr>
            <p:nvPr>
              <p:custDataLst>
                <p:tags r:id="rId21"/>
              </p:custDataLst>
            </p:nvPr>
          </p:nvPicPr>
          <p:blipFill>
            <a:blip r:embed="rId37" cstate="print">
              <a:extLst>
                <a:ext uri="{28A0092B-C50C-407E-A947-70E740481C1C}">
                  <a14:useLocalDpi xmlns:a14="http://schemas.microsoft.com/office/drawing/2010/main" val="0"/>
                </a:ext>
              </a:extLst>
            </a:blip>
            <a:stretch>
              <a:fillRect/>
            </a:stretch>
          </p:blipFill>
          <p:spPr>
            <a:xfrm>
              <a:off x="609600" y="363220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2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24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824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824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824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824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03" grpId="0" animBg="1" autoUpdateAnimBg="0"/>
      <p:bldP spid="1382404" grpId="0" animBg="1" autoUpdateAnimBg="0"/>
      <p:bldP spid="1382405" grpId="0" animBg="1" autoUpdateAnimBg="0"/>
      <p:bldP spid="1382406" grpId="0" animBg="1" autoUpdateAnimBg="0"/>
      <p:bldP spid="1382407" grpId="0" animBg="1" autoUpdateAnimBg="0"/>
      <p:bldP spid="1382408" grpId="0" animBg="1" autoUpdateAnimBg="0"/>
      <p:bldP spid="1382409" grpId="0" animBg="1" autoUpdateAnimBg="0"/>
      <p:bldP spid="10"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mmprod_title"/>
          <p:cNvSpPr>
            <a:spLocks noGrp="1" noChangeArrowheads="1"/>
          </p:cNvSpPr>
          <p:nvPr>
            <p:ph type="title"/>
            <p:custDataLst>
              <p:tags r:id="rId2"/>
            </p:custDataLst>
          </p:nvPr>
        </p:nvSpPr>
        <p:spPr/>
        <p:txBody>
          <a:bodyPr lIns="0" tIns="0" rIns="0" bIns="0">
            <a:noAutofit/>
          </a:bodyPr>
          <a:lstStyle/>
          <a:p>
            <a:pPr eaLnBrk="1" hangingPunct="1"/>
            <a:r>
              <a:rPr lang="en-US" sz="1700" dirty="0" smtClean="0">
                <a:solidFill>
                  <a:schemeClr val="hlink"/>
                </a:solidFill>
              </a:rPr>
              <a:t>Exercise 16</a:t>
            </a:r>
            <a:r>
              <a:rPr lang="en-US" sz="1700" dirty="0" smtClean="0"/>
              <a:t> </a:t>
            </a:r>
          </a:p>
        </p:txBody>
      </p:sp>
      <p:sp>
        <p:nvSpPr>
          <p:cNvPr id="1417219"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Correct - Click anywhere to continue</a:t>
            </a:r>
          </a:p>
        </p:txBody>
      </p:sp>
      <p:sp>
        <p:nvSpPr>
          <p:cNvPr id="1417220"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Incorrect - Click anywhere to continue</a:t>
            </a:r>
          </a:p>
        </p:txBody>
      </p:sp>
      <p:sp>
        <p:nvSpPr>
          <p:cNvPr id="1417221"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You answered this correctly!</a:t>
            </a:r>
          </a:p>
        </p:txBody>
      </p:sp>
      <p:sp>
        <p:nvSpPr>
          <p:cNvPr id="1417222"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dirty="0">
                <a:solidFill>
                  <a:srgbClr val="2B333C"/>
                </a:solidFill>
              </a:rPr>
              <a:t>Your answer:</a:t>
            </a:r>
          </a:p>
        </p:txBody>
      </p:sp>
      <p:sp>
        <p:nvSpPr>
          <p:cNvPr id="1417223"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dirty="0">
                <a:solidFill>
                  <a:srgbClr val="2B333C"/>
                </a:solidFill>
              </a:rPr>
              <a:t>The correct answer is:</a:t>
            </a:r>
          </a:p>
        </p:txBody>
      </p:sp>
      <p:sp>
        <p:nvSpPr>
          <p:cNvPr id="1417224"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You did not answer this question completely</a:t>
            </a:r>
          </a:p>
        </p:txBody>
      </p:sp>
      <p:sp>
        <p:nvSpPr>
          <p:cNvPr id="1417225"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You must answer the question before continuing</a:t>
            </a:r>
          </a:p>
        </p:txBody>
      </p:sp>
      <p:grpSp>
        <p:nvGrpSpPr>
          <p:cNvPr id="63498" name="mmprod_Button104"/>
          <p:cNvGrpSpPr>
            <a:grpSpLocks/>
          </p:cNvGrpSpPr>
          <p:nvPr>
            <p:custDataLst>
              <p:tags r:id="rId10"/>
            </p:custDataLst>
          </p:nvPr>
        </p:nvGrpSpPr>
        <p:grpSpPr bwMode="auto">
          <a:xfrm>
            <a:off x="6306820" y="5718826"/>
            <a:ext cx="1093787" cy="412750"/>
            <a:chOff x="3989" y="3600"/>
            <a:chExt cx="689" cy="260"/>
          </a:xfrm>
        </p:grpSpPr>
        <p:sp>
          <p:nvSpPr>
            <p:cNvPr id="63519" name="mmprod_ButtonShape104"/>
            <p:cNvSpPr>
              <a:spLocks noChangeArrowheads="1"/>
            </p:cNvSpPr>
            <p:nvPr>
              <p:custDataLst>
                <p:tags r:id="rId32"/>
              </p:custDataLst>
            </p:nvPr>
          </p:nvSpPr>
          <p:spPr bwMode="auto">
            <a:xfrm>
              <a:off x="4016" y="3600"/>
              <a:ext cx="633" cy="260"/>
            </a:xfrm>
            <a:prstGeom prst="roundRect">
              <a:avLst>
                <a:gd name="adj" fmla="val 16667"/>
              </a:avLst>
            </a:prstGeom>
            <a:solidFill>
              <a:srgbClr val="FFFFFF"/>
            </a:solidFill>
            <a:ln w="15875" algn="ctr">
              <a:solidFill>
                <a:srgbClr val="A0A0A0"/>
              </a:solidFill>
              <a:round/>
              <a:headEnd/>
              <a:tailEnd/>
            </a:ln>
          </p:spPr>
          <p:txBody>
            <a:bodyPr wrap="none" anchor="ctr">
              <a:spAutoFit/>
            </a:bodyPr>
            <a:lstStyle/>
            <a:p>
              <a:pPr algn="ctr" fontAlgn="base">
                <a:spcBef>
                  <a:spcPct val="0"/>
                </a:spcBef>
                <a:spcAft>
                  <a:spcPct val="0"/>
                </a:spcAft>
              </a:pPr>
              <a:r>
                <a:rPr lang="en-US" b="1" dirty="0">
                  <a:solidFill>
                    <a:srgbClr val="FFFFFF"/>
                  </a:solidFill>
                </a:rPr>
                <a:t>Submit</a:t>
              </a:r>
            </a:p>
          </p:txBody>
        </p:sp>
        <p:sp>
          <p:nvSpPr>
            <p:cNvPr id="63520" name="mmprod_ButtonText105"/>
            <p:cNvSpPr>
              <a:spLocks noChangeArrowheads="1"/>
            </p:cNvSpPr>
            <p:nvPr>
              <p:custDataLst>
                <p:tags r:id="rId33"/>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smtClean="0">
                  <a:solidFill>
                    <a:srgbClr val="2B333C"/>
                  </a:solidFill>
                </a:rPr>
                <a:t>Submit</a:t>
              </a:r>
              <a:endParaRPr lang="en-US" sz="1400" dirty="0">
                <a:solidFill>
                  <a:srgbClr val="2B333C"/>
                </a:solidFill>
              </a:endParaRPr>
            </a:p>
          </p:txBody>
        </p:sp>
      </p:grpSp>
      <p:grpSp>
        <p:nvGrpSpPr>
          <p:cNvPr id="63499" name="mmprod_Button106"/>
          <p:cNvGrpSpPr>
            <a:grpSpLocks/>
          </p:cNvGrpSpPr>
          <p:nvPr>
            <p:custDataLst>
              <p:tags r:id="rId11"/>
            </p:custDataLst>
          </p:nvPr>
        </p:nvGrpSpPr>
        <p:grpSpPr bwMode="auto">
          <a:xfrm>
            <a:off x="7541260" y="5718826"/>
            <a:ext cx="1095375" cy="412750"/>
            <a:chOff x="4766" y="3600"/>
            <a:chExt cx="690" cy="260"/>
          </a:xfrm>
        </p:grpSpPr>
        <p:sp>
          <p:nvSpPr>
            <p:cNvPr id="63517" name="mmprod_ButtonShape106"/>
            <p:cNvSpPr>
              <a:spLocks noChangeArrowheads="1"/>
            </p:cNvSpPr>
            <p:nvPr>
              <p:custDataLst>
                <p:tags r:id="rId30"/>
              </p:custDataLst>
            </p:nvPr>
          </p:nvSpPr>
          <p:spPr bwMode="auto">
            <a:xfrm>
              <a:off x="4858" y="3600"/>
              <a:ext cx="505" cy="260"/>
            </a:xfrm>
            <a:prstGeom prst="roundRect">
              <a:avLst>
                <a:gd name="adj" fmla="val 16667"/>
              </a:avLst>
            </a:prstGeom>
            <a:solidFill>
              <a:srgbClr val="FFFFFF"/>
            </a:solidFill>
            <a:ln w="15875" algn="ctr">
              <a:solidFill>
                <a:srgbClr val="A0A0A0"/>
              </a:solidFill>
              <a:round/>
              <a:headEnd/>
              <a:tailEnd/>
            </a:ln>
          </p:spPr>
          <p:txBody>
            <a:bodyPr wrap="none" anchor="ctr">
              <a:spAutoFit/>
            </a:bodyPr>
            <a:lstStyle/>
            <a:p>
              <a:pPr algn="ctr" fontAlgn="base">
                <a:spcBef>
                  <a:spcPct val="0"/>
                </a:spcBef>
                <a:spcAft>
                  <a:spcPct val="0"/>
                </a:spcAft>
              </a:pPr>
              <a:r>
                <a:rPr lang="en-US" b="1" dirty="0">
                  <a:solidFill>
                    <a:srgbClr val="FFFFFF"/>
                  </a:solidFill>
                </a:rPr>
                <a:t>Clear</a:t>
              </a:r>
            </a:p>
          </p:txBody>
        </p:sp>
        <p:sp>
          <p:nvSpPr>
            <p:cNvPr id="63518" name="mmprod_ButtonText107"/>
            <p:cNvSpPr>
              <a:spLocks noChangeArrowheads="1"/>
            </p:cNvSpPr>
            <p:nvPr>
              <p:custDataLst>
                <p:tags r:id="rId31"/>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smtClean="0">
                  <a:solidFill>
                    <a:srgbClr val="2B333C"/>
                  </a:solidFill>
                </a:rPr>
                <a:t>Clear</a:t>
              </a:r>
              <a:endParaRPr lang="en-US" sz="1400" dirty="0">
                <a:solidFill>
                  <a:srgbClr val="2B333C"/>
                </a:solidFill>
              </a:endParaRPr>
            </a:p>
          </p:txBody>
        </p:sp>
      </p:grpSp>
      <p:sp>
        <p:nvSpPr>
          <p:cNvPr id="63500" name="Text Box 16"/>
          <p:cNvSpPr txBox="1">
            <a:spLocks noChangeArrowheads="1"/>
          </p:cNvSpPr>
          <p:nvPr>
            <p:custDataLst>
              <p:tags r:id="rId12"/>
            </p:custDataLst>
          </p:nvPr>
        </p:nvSpPr>
        <p:spPr bwMode="auto">
          <a:xfrm>
            <a:off x="609600" y="762000"/>
            <a:ext cx="7924800" cy="641350"/>
          </a:xfrm>
          <a:prstGeom prst="rect">
            <a:avLst/>
          </a:prstGeom>
          <a:noFill/>
          <a:ln w="12700" algn="ctr">
            <a:noFill/>
            <a:miter lim="800000"/>
            <a:headEnd/>
            <a:tailEnd/>
          </a:ln>
        </p:spPr>
        <p:txBody>
          <a:bodyPr>
            <a:spAutoFit/>
          </a:bodyPr>
          <a:lstStyle/>
          <a:p>
            <a:pPr fontAlgn="base">
              <a:spcBef>
                <a:spcPct val="50000"/>
              </a:spcBef>
              <a:spcAft>
                <a:spcPct val="0"/>
              </a:spcAft>
            </a:pPr>
            <a:r>
              <a:rPr lang="en-US" b="1" dirty="0">
                <a:solidFill>
                  <a:srgbClr val="FFFFFF"/>
                </a:solidFill>
              </a:rPr>
              <a:t>A water depth of 1 3/8  inches was measured in a flume. How deep was the water in terms of decimal feet?</a:t>
            </a:r>
          </a:p>
        </p:txBody>
      </p:sp>
      <p:sp>
        <p:nvSpPr>
          <p:cNvPr id="10" name="mmprod_feedback_7004"/>
          <p:cNvSpPr/>
          <p:nvPr>
            <p:custDataLst>
              <p:tags r:id="rId13"/>
            </p:custDataLst>
          </p:nvPr>
        </p:nvSpPr>
        <p:spPr bwMode="auto">
          <a:xfrm>
            <a:off x="2596896" y="5498711"/>
            <a:ext cx="3291840" cy="678895"/>
          </a:xfrm>
          <a:prstGeom prst="rect">
            <a:avLst/>
          </a:prstGeom>
          <a:solidFill>
            <a:srgbClr val="EEEEEE"/>
          </a:solidFill>
          <a:ln w="12700" cap="flat" cmpd="sng" algn="ctr">
            <a:solidFill>
              <a:srgbClr val="969696"/>
            </a:solidFill>
            <a:prstDash val="solid"/>
            <a:round/>
            <a:headEnd type="none" w="med" len="med"/>
            <a:tailEnd type="none" w="med" len="med"/>
          </a:ln>
          <a:effectLst>
            <a:outerShdw blurRad="63500" dist="71842" dir="2700013" rotWithShape="0">
              <a:srgbClr val="808080"/>
            </a:outerShdw>
          </a:effectLst>
          <a:extLst>
            <a:ext uri="{53640926-AAD7-44D8-BBD7-CCE9431645EC}">
              <a14:shadowObscured xmlns:a14="http://schemas.microsoft.com/office/drawing/2010/main"/>
            </a:ext>
          </a:ex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pPr>
            <a:r>
              <a:rPr lang="en-US" dirty="0">
                <a:solidFill>
                  <a:srgbClr val="2B333C"/>
                </a:solidFill>
              </a:rPr>
              <a:t>Try again</a:t>
            </a:r>
          </a:p>
        </p:txBody>
      </p:sp>
      <p:grpSp>
        <p:nvGrpSpPr>
          <p:cNvPr id="12" name="mmprod_answer10222"/>
          <p:cNvGrpSpPr/>
          <p:nvPr>
            <p:custDataLst>
              <p:tags r:id="rId14"/>
            </p:custDataLst>
          </p:nvPr>
        </p:nvGrpSpPr>
        <p:grpSpPr>
          <a:xfrm>
            <a:off x="609600" y="1646238"/>
            <a:ext cx="5692775" cy="304800"/>
            <a:chOff x="609600" y="1646238"/>
            <a:chExt cx="5692775" cy="304800"/>
          </a:xfrm>
        </p:grpSpPr>
        <p:sp>
          <p:nvSpPr>
            <p:cNvPr id="63514" name="mmprod_s2_1041"/>
            <p:cNvSpPr txBox="1">
              <a:spLocks noChangeArrowheads="1"/>
            </p:cNvSpPr>
            <p:nvPr>
              <p:custDataLst>
                <p:tags r:id="rId27"/>
              </p:custDataLst>
            </p:nvPr>
          </p:nvSpPr>
          <p:spPr bwMode="auto">
            <a:xfrm>
              <a:off x="952500" y="164623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63515" name="mmprod_s1_1021"/>
            <p:cNvSpPr txBox="1">
              <a:spLocks noChangeArrowheads="1"/>
            </p:cNvSpPr>
            <p:nvPr>
              <p:custDataLst>
                <p:tags r:id="rId28"/>
              </p:custDataLst>
            </p:nvPr>
          </p:nvSpPr>
          <p:spPr bwMode="auto">
            <a:xfrm>
              <a:off x="1270000" y="164623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0.03 feet</a:t>
              </a:r>
            </a:p>
          </p:txBody>
        </p:sp>
        <p:pic>
          <p:nvPicPr>
            <p:cNvPr id="11" name="mmprod_answer_input10222"/>
            <p:cNvPicPr>
              <a:picLocks noChangeAspect="1"/>
            </p:cNvPicPr>
            <p:nvPr>
              <p:custDataLst>
                <p:tags r:id="rId29"/>
              </p:custDataLst>
            </p:nvPr>
          </p:nvPicPr>
          <p:blipFill>
            <a:blip r:embed="rId36" cstate="print">
              <a:extLst>
                <a:ext uri="{28A0092B-C50C-407E-A947-70E740481C1C}">
                  <a14:useLocalDpi xmlns:a14="http://schemas.microsoft.com/office/drawing/2010/main" val="0"/>
                </a:ext>
              </a:extLst>
            </a:blip>
            <a:stretch>
              <a:fillRect/>
            </a:stretch>
          </p:blipFill>
          <p:spPr>
            <a:xfrm>
              <a:off x="609600" y="1697038"/>
              <a:ext cx="205646" cy="204522"/>
            </a:xfrm>
            <a:prstGeom prst="rect">
              <a:avLst/>
            </a:prstGeom>
          </p:spPr>
        </p:pic>
      </p:grpSp>
      <p:grpSp>
        <p:nvGrpSpPr>
          <p:cNvPr id="14" name="mmprod_answer10224"/>
          <p:cNvGrpSpPr/>
          <p:nvPr>
            <p:custDataLst>
              <p:tags r:id="rId15"/>
            </p:custDataLst>
          </p:nvPr>
        </p:nvGrpSpPr>
        <p:grpSpPr>
          <a:xfrm>
            <a:off x="609600" y="2124075"/>
            <a:ext cx="5692775" cy="304800"/>
            <a:chOff x="609600" y="2124075"/>
            <a:chExt cx="5692775" cy="304800"/>
          </a:xfrm>
        </p:grpSpPr>
        <p:sp>
          <p:nvSpPr>
            <p:cNvPr id="63511" name="mmprod_s2_1042"/>
            <p:cNvSpPr txBox="1">
              <a:spLocks noChangeArrowheads="1"/>
            </p:cNvSpPr>
            <p:nvPr>
              <p:custDataLst>
                <p:tags r:id="rId24"/>
              </p:custDataLst>
            </p:nvPr>
          </p:nvSpPr>
          <p:spPr bwMode="auto">
            <a:xfrm>
              <a:off x="952500" y="212407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63512" name="mmprod_s1_1022"/>
            <p:cNvSpPr txBox="1">
              <a:spLocks noChangeArrowheads="1"/>
            </p:cNvSpPr>
            <p:nvPr>
              <p:custDataLst>
                <p:tags r:id="rId25"/>
              </p:custDataLst>
            </p:nvPr>
          </p:nvSpPr>
          <p:spPr bwMode="auto">
            <a:xfrm>
              <a:off x="1270000" y="212407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1.30 feet</a:t>
              </a:r>
            </a:p>
          </p:txBody>
        </p:sp>
        <p:pic>
          <p:nvPicPr>
            <p:cNvPr id="13" name="mmprod_answer_input10224"/>
            <p:cNvPicPr>
              <a:picLocks noChangeAspect="1"/>
            </p:cNvPicPr>
            <p:nvPr>
              <p:custDataLst>
                <p:tags r:id="rId26"/>
              </p:custDataLst>
            </p:nvPr>
          </p:nvPicPr>
          <p:blipFill>
            <a:blip r:embed="rId36" cstate="print">
              <a:extLst>
                <a:ext uri="{28A0092B-C50C-407E-A947-70E740481C1C}">
                  <a14:useLocalDpi xmlns:a14="http://schemas.microsoft.com/office/drawing/2010/main" val="0"/>
                </a:ext>
              </a:extLst>
            </a:blip>
            <a:stretch>
              <a:fillRect/>
            </a:stretch>
          </p:blipFill>
          <p:spPr>
            <a:xfrm>
              <a:off x="609600" y="2174875"/>
              <a:ext cx="205646" cy="204522"/>
            </a:xfrm>
            <a:prstGeom prst="rect">
              <a:avLst/>
            </a:prstGeom>
          </p:spPr>
        </p:pic>
      </p:grpSp>
      <p:grpSp>
        <p:nvGrpSpPr>
          <p:cNvPr id="16" name="mmprod_answer10226"/>
          <p:cNvGrpSpPr/>
          <p:nvPr>
            <p:custDataLst>
              <p:tags r:id="rId16"/>
            </p:custDataLst>
          </p:nvPr>
        </p:nvGrpSpPr>
        <p:grpSpPr>
          <a:xfrm>
            <a:off x="609600" y="2601913"/>
            <a:ext cx="5692775" cy="304800"/>
            <a:chOff x="609600" y="2601913"/>
            <a:chExt cx="5692775" cy="304800"/>
          </a:xfrm>
        </p:grpSpPr>
        <p:sp>
          <p:nvSpPr>
            <p:cNvPr id="63508" name="mmprod_s2_1043"/>
            <p:cNvSpPr txBox="1">
              <a:spLocks noChangeArrowheads="1"/>
            </p:cNvSpPr>
            <p:nvPr>
              <p:custDataLst>
                <p:tags r:id="rId21"/>
              </p:custDataLst>
            </p:nvPr>
          </p:nvSpPr>
          <p:spPr bwMode="auto">
            <a:xfrm>
              <a:off x="952500" y="260191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63509" name="mmprod_s1_1023"/>
            <p:cNvSpPr txBox="1">
              <a:spLocks noChangeArrowheads="1"/>
            </p:cNvSpPr>
            <p:nvPr>
              <p:custDataLst>
                <p:tags r:id="rId22"/>
              </p:custDataLst>
            </p:nvPr>
          </p:nvSpPr>
          <p:spPr bwMode="auto">
            <a:xfrm>
              <a:off x="1295400" y="260191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0.11 feet</a:t>
              </a:r>
            </a:p>
          </p:txBody>
        </p:sp>
        <p:pic>
          <p:nvPicPr>
            <p:cNvPr id="15" name="mmprod_answer_input10226"/>
            <p:cNvPicPr>
              <a:picLocks noChangeAspect="1"/>
            </p:cNvPicPr>
            <p:nvPr>
              <p:custDataLst>
                <p:tags r:id="rId23"/>
              </p:custDataLst>
            </p:nvPr>
          </p:nvPicPr>
          <p:blipFill>
            <a:blip r:embed="rId37" cstate="print">
              <a:extLst>
                <a:ext uri="{28A0092B-C50C-407E-A947-70E740481C1C}">
                  <a14:useLocalDpi xmlns:a14="http://schemas.microsoft.com/office/drawing/2010/main" val="0"/>
                </a:ext>
              </a:extLst>
            </a:blip>
            <a:stretch>
              <a:fillRect/>
            </a:stretch>
          </p:blipFill>
          <p:spPr>
            <a:xfrm>
              <a:off x="609600" y="2654301"/>
              <a:ext cx="205646" cy="204522"/>
            </a:xfrm>
            <a:prstGeom prst="rect">
              <a:avLst/>
            </a:prstGeom>
          </p:spPr>
        </p:pic>
      </p:grpSp>
      <p:grpSp>
        <p:nvGrpSpPr>
          <p:cNvPr id="18" name="mmprod_answer10228"/>
          <p:cNvGrpSpPr/>
          <p:nvPr>
            <p:custDataLst>
              <p:tags r:id="rId17"/>
            </p:custDataLst>
          </p:nvPr>
        </p:nvGrpSpPr>
        <p:grpSpPr>
          <a:xfrm>
            <a:off x="609600" y="3079750"/>
            <a:ext cx="5692775" cy="304800"/>
            <a:chOff x="609600" y="3079750"/>
            <a:chExt cx="5692775" cy="304800"/>
          </a:xfrm>
        </p:grpSpPr>
        <p:sp>
          <p:nvSpPr>
            <p:cNvPr id="63505" name="mmprod_s2_1044"/>
            <p:cNvSpPr txBox="1">
              <a:spLocks noChangeArrowheads="1"/>
            </p:cNvSpPr>
            <p:nvPr>
              <p:custDataLst>
                <p:tags r:id="rId18"/>
              </p:custDataLst>
            </p:nvPr>
          </p:nvSpPr>
          <p:spPr bwMode="auto">
            <a:xfrm>
              <a:off x="952500" y="307975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63506" name="mmprod_s1_1024"/>
            <p:cNvSpPr txBox="1">
              <a:spLocks noChangeArrowheads="1"/>
            </p:cNvSpPr>
            <p:nvPr>
              <p:custDataLst>
                <p:tags r:id="rId19"/>
              </p:custDataLst>
            </p:nvPr>
          </p:nvSpPr>
          <p:spPr bwMode="auto">
            <a:xfrm>
              <a:off x="1295400" y="307975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0.13 feet</a:t>
              </a:r>
            </a:p>
          </p:txBody>
        </p:sp>
        <p:pic>
          <p:nvPicPr>
            <p:cNvPr id="17" name="mmprod_answer_input10228"/>
            <p:cNvPicPr>
              <a:picLocks noChangeAspect="1"/>
            </p:cNvPicPr>
            <p:nvPr>
              <p:custDataLst>
                <p:tags r:id="rId20"/>
              </p:custDataLst>
            </p:nvPr>
          </p:nvPicPr>
          <p:blipFill>
            <a:blip r:embed="rId36" cstate="print">
              <a:extLst>
                <a:ext uri="{28A0092B-C50C-407E-A947-70E740481C1C}">
                  <a14:useLocalDpi xmlns:a14="http://schemas.microsoft.com/office/drawing/2010/main" val="0"/>
                </a:ext>
              </a:extLst>
            </a:blip>
            <a:stretch>
              <a:fillRect/>
            </a:stretch>
          </p:blipFill>
          <p:spPr>
            <a:xfrm>
              <a:off x="609600" y="3130550"/>
              <a:ext cx="205646" cy="204522"/>
            </a:xfrm>
            <a:prstGeom prst="rect">
              <a:avLst/>
            </a:prstGeom>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7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7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7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7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7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17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172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19" grpId="0" animBg="1" autoUpdateAnimBg="0"/>
      <p:bldP spid="1417220" grpId="0" animBg="1" autoUpdateAnimBg="0"/>
      <p:bldP spid="1417221" grpId="0" animBg="1" autoUpdateAnimBg="0"/>
      <p:bldP spid="1417222" grpId="0" animBg="1" autoUpdateAnimBg="0"/>
      <p:bldP spid="1417223" grpId="0" animBg="1" autoUpdateAnimBg="0"/>
      <p:bldP spid="1417224" grpId="0" animBg="1" autoUpdateAnimBg="0"/>
      <p:bldP spid="1417225" grpId="0" animBg="1" autoUpdateAnimBg="0"/>
      <p:bldP spid="10"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mmprod_title"/>
          <p:cNvSpPr>
            <a:spLocks noGrp="1" noChangeArrowheads="1"/>
          </p:cNvSpPr>
          <p:nvPr>
            <p:ph type="title"/>
            <p:custDataLst>
              <p:tags r:id="rId3"/>
            </p:custDataLst>
          </p:nvPr>
        </p:nvSpPr>
        <p:spPr>
          <a:xfrm>
            <a:off x="304800" y="76200"/>
            <a:ext cx="8077200" cy="533400"/>
          </a:xfrm>
        </p:spPr>
        <p:txBody>
          <a:bodyPr lIns="0" tIns="0" rIns="0" bIns="0">
            <a:noAutofit/>
          </a:bodyPr>
          <a:lstStyle/>
          <a:p>
            <a:pPr eaLnBrk="1" hangingPunct="1"/>
            <a:r>
              <a:rPr lang="en-US" sz="2000" dirty="0" smtClean="0">
                <a:solidFill>
                  <a:schemeClr val="folHlink"/>
                </a:solidFill>
              </a:rPr>
              <a:t> Exercise 17</a:t>
            </a:r>
          </a:p>
        </p:txBody>
      </p:sp>
      <p:sp>
        <p:nvSpPr>
          <p:cNvPr id="1383427" name="mmprod_feedback_7000"/>
          <p:cNvSpPr>
            <a:spLocks noChangeArrowheads="1"/>
          </p:cNvSpPr>
          <p:nvPr>
            <p:custDataLst>
              <p:tags r:id="rId4"/>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83428" name="mmprod_feedback_7002"/>
          <p:cNvSpPr>
            <a:spLocks noChangeArrowheads="1"/>
          </p:cNvSpPr>
          <p:nvPr>
            <p:custDataLst>
              <p:tags r:id="rId5"/>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83429" name="mmprod_feedback_7009"/>
          <p:cNvSpPr>
            <a:spLocks noChangeArrowheads="1"/>
          </p:cNvSpPr>
          <p:nvPr>
            <p:custDataLst>
              <p:tags r:id="rId6"/>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83430" name="mmprod_feedback_7006"/>
          <p:cNvSpPr>
            <a:spLocks noChangeArrowheads="1"/>
          </p:cNvSpPr>
          <p:nvPr>
            <p:custDataLst>
              <p:tags r:id="rId7"/>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83431" name="mmprod_feedback_7010"/>
          <p:cNvSpPr>
            <a:spLocks noChangeArrowheads="1"/>
          </p:cNvSpPr>
          <p:nvPr>
            <p:custDataLst>
              <p:tags r:id="rId8"/>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83432" name="mmprod_feedback_7011"/>
          <p:cNvSpPr>
            <a:spLocks noChangeArrowheads="1"/>
          </p:cNvSpPr>
          <p:nvPr>
            <p:custDataLst>
              <p:tags r:id="rId9"/>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83433" name="mmprod_feedback_7007"/>
          <p:cNvSpPr>
            <a:spLocks noChangeArrowheads="1"/>
          </p:cNvSpPr>
          <p:nvPr>
            <p:custDataLst>
              <p:tags r:id="rId10"/>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8203" name="mmprod_Button104"/>
          <p:cNvGrpSpPr>
            <a:grpSpLocks/>
          </p:cNvGrpSpPr>
          <p:nvPr>
            <p:custDataLst>
              <p:tags r:id="rId11"/>
            </p:custDataLst>
          </p:nvPr>
        </p:nvGrpSpPr>
        <p:grpSpPr bwMode="auto">
          <a:xfrm>
            <a:off x="6306820" y="5718826"/>
            <a:ext cx="1144587" cy="407988"/>
            <a:chOff x="3973" y="3602"/>
            <a:chExt cx="721" cy="257"/>
          </a:xfrm>
        </p:grpSpPr>
        <p:sp>
          <p:nvSpPr>
            <p:cNvPr id="8226" name="mmprod_ButtonShape104"/>
            <p:cNvSpPr>
              <a:spLocks noChangeArrowheads="1"/>
            </p:cNvSpPr>
            <p:nvPr>
              <p:custDataLst>
                <p:tags r:id="rId35"/>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8227" name="mmprod_ButtonText105"/>
            <p:cNvSpPr>
              <a:spLocks noChangeArrowheads="1"/>
            </p:cNvSpPr>
            <p:nvPr>
              <p:custDataLst>
                <p:tags r:id="rId36"/>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8204" name="mmprod_Button106"/>
          <p:cNvGrpSpPr>
            <a:grpSpLocks/>
          </p:cNvGrpSpPr>
          <p:nvPr>
            <p:custDataLst>
              <p:tags r:id="rId12"/>
            </p:custDataLst>
          </p:nvPr>
        </p:nvGrpSpPr>
        <p:grpSpPr bwMode="auto">
          <a:xfrm>
            <a:off x="7541260" y="5718826"/>
            <a:ext cx="1146175" cy="407988"/>
            <a:chOff x="4750" y="3602"/>
            <a:chExt cx="722" cy="257"/>
          </a:xfrm>
        </p:grpSpPr>
        <p:sp>
          <p:nvSpPr>
            <p:cNvPr id="8224" name="mmprod_ButtonShape106"/>
            <p:cNvSpPr>
              <a:spLocks noChangeArrowheads="1"/>
            </p:cNvSpPr>
            <p:nvPr>
              <p:custDataLst>
                <p:tags r:id="rId33"/>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8225" name="mmprod_ButtonText107"/>
            <p:cNvSpPr>
              <a:spLocks noChangeArrowheads="1"/>
            </p:cNvSpPr>
            <p:nvPr>
              <p:custDataLst>
                <p:tags r:id="rId34"/>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graphicFrame>
        <p:nvGraphicFramePr>
          <p:cNvPr id="8194" name="Object 16"/>
          <p:cNvGraphicFramePr>
            <a:graphicFrameLocks noGrp="1" noChangeAspect="1"/>
          </p:cNvGraphicFramePr>
          <p:nvPr>
            <p:ph idx="1"/>
            <p:custDataLst>
              <p:tags r:id="rId13"/>
            </p:custDataLst>
          </p:nvPr>
        </p:nvGraphicFramePr>
        <p:xfrm>
          <a:off x="3276600" y="1752600"/>
          <a:ext cx="1600200" cy="1049338"/>
        </p:xfrm>
        <a:graphic>
          <a:graphicData uri="http://schemas.openxmlformats.org/presentationml/2006/ole">
            <mc:AlternateContent xmlns:mc="http://schemas.openxmlformats.org/markup-compatibility/2006">
              <mc:Choice xmlns:v="urn:schemas-microsoft-com:vml" Requires="v">
                <p:oleObj spid="_x0000_s16401" name="Equation" r:id="rId39" imgW="1218960" imgH="799920" progId="Equation.DSMT4">
                  <p:embed/>
                </p:oleObj>
              </mc:Choice>
              <mc:Fallback>
                <p:oleObj name="Equation" r:id="rId39" imgW="1218960" imgH="79992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276600" y="1752600"/>
                        <a:ext cx="16002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5" name="Text Box 17"/>
          <p:cNvSpPr txBox="1">
            <a:spLocks noChangeArrowheads="1"/>
          </p:cNvSpPr>
          <p:nvPr>
            <p:custDataLst>
              <p:tags r:id="rId14"/>
            </p:custDataLst>
          </p:nvPr>
        </p:nvSpPr>
        <p:spPr bwMode="auto">
          <a:xfrm>
            <a:off x="304800" y="684213"/>
            <a:ext cx="8397875" cy="915987"/>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Using the equation, below, compute the Froude number (Fr) for flow in a rectangular channel  with the following Characteristics:</a:t>
            </a:r>
          </a:p>
          <a:p>
            <a:pPr fontAlgn="base">
              <a:spcBef>
                <a:spcPct val="0"/>
              </a:spcBef>
              <a:spcAft>
                <a:spcPct val="0"/>
              </a:spcAft>
            </a:pPr>
            <a:r>
              <a:rPr lang="en-US" b="1" dirty="0">
                <a:solidFill>
                  <a:srgbClr val="FFFFFF"/>
                </a:solidFill>
              </a:rPr>
              <a:t>Q = 100,000 ft</a:t>
            </a:r>
            <a:r>
              <a:rPr lang="en-US" sz="2000" b="1" baseline="30000" dirty="0">
                <a:solidFill>
                  <a:srgbClr val="FFFFFF"/>
                </a:solidFill>
              </a:rPr>
              <a:t>3</a:t>
            </a:r>
            <a:r>
              <a:rPr lang="en-US" b="1" dirty="0">
                <a:solidFill>
                  <a:srgbClr val="FFFFFF"/>
                </a:solidFill>
              </a:rPr>
              <a:t>/s, T (top width) = 500 ft., Area = 20,000 ft</a:t>
            </a:r>
            <a:r>
              <a:rPr lang="en-US" sz="2000" b="1" baseline="30000" dirty="0">
                <a:solidFill>
                  <a:srgbClr val="FFFFFF"/>
                </a:solidFill>
              </a:rPr>
              <a:t>2</a:t>
            </a:r>
            <a:r>
              <a:rPr lang="en-US" b="1" dirty="0">
                <a:solidFill>
                  <a:srgbClr val="FFFFFF"/>
                </a:solidFill>
              </a:rPr>
              <a:t>. </a:t>
            </a:r>
          </a:p>
        </p:txBody>
      </p:sp>
      <p:sp>
        <p:nvSpPr>
          <p:cNvPr id="8206" name="Text Box 18"/>
          <p:cNvSpPr txBox="1">
            <a:spLocks noChangeArrowheads="1"/>
          </p:cNvSpPr>
          <p:nvPr>
            <p:custDataLst>
              <p:tags r:id="rId15"/>
            </p:custDataLst>
          </p:nvPr>
        </p:nvSpPr>
        <p:spPr bwMode="auto">
          <a:xfrm>
            <a:off x="4860925" y="3048000"/>
            <a:ext cx="3978275" cy="915988"/>
          </a:xfrm>
          <a:prstGeom prst="rect">
            <a:avLst/>
          </a:prstGeom>
          <a:noFill/>
          <a:ln w="12700" algn="ctr">
            <a:noFill/>
            <a:miter lim="800000"/>
            <a:headEnd/>
            <a:tailEnd/>
          </a:ln>
        </p:spPr>
        <p:txBody>
          <a:bodyPr>
            <a:spAutoFit/>
          </a:bodyPr>
          <a:lstStyle/>
          <a:p>
            <a:pPr fontAlgn="base">
              <a:spcBef>
                <a:spcPct val="0"/>
              </a:spcBef>
              <a:spcAft>
                <a:spcPct val="0"/>
              </a:spcAft>
              <a:tabLst>
                <a:tab pos="1371600" algn="l"/>
              </a:tabLst>
            </a:pPr>
            <a:r>
              <a:rPr lang="en-US" b="1" dirty="0">
                <a:solidFill>
                  <a:srgbClr val="FFFFCC"/>
                </a:solidFill>
              </a:rPr>
              <a:t>Remember: 	V (Velocity)= Q/A, </a:t>
            </a:r>
          </a:p>
          <a:p>
            <a:pPr fontAlgn="base">
              <a:spcBef>
                <a:spcPct val="0"/>
              </a:spcBef>
              <a:spcAft>
                <a:spcPct val="0"/>
              </a:spcAft>
              <a:tabLst>
                <a:tab pos="1371600" algn="l"/>
              </a:tabLst>
            </a:pPr>
            <a:r>
              <a:rPr lang="en-US" b="1" dirty="0">
                <a:solidFill>
                  <a:srgbClr val="FFFFCC"/>
                </a:solidFill>
              </a:rPr>
              <a:t>	D (Depth) = A/T, and </a:t>
            </a:r>
          </a:p>
          <a:p>
            <a:pPr fontAlgn="base">
              <a:spcBef>
                <a:spcPct val="0"/>
              </a:spcBef>
              <a:spcAft>
                <a:spcPct val="0"/>
              </a:spcAft>
              <a:tabLst>
                <a:tab pos="1371600" algn="l"/>
              </a:tabLst>
            </a:pPr>
            <a:r>
              <a:rPr lang="en-US" b="1" dirty="0">
                <a:solidFill>
                  <a:srgbClr val="FFFFCC"/>
                </a:solidFill>
              </a:rPr>
              <a:t>	g = 32.2 ft/sec</a:t>
            </a:r>
            <a:r>
              <a:rPr lang="en-US" sz="2000" b="1" baseline="30000" dirty="0">
                <a:solidFill>
                  <a:srgbClr val="FFFFCC"/>
                </a:solidFill>
              </a:rPr>
              <a:t>2</a:t>
            </a:r>
          </a:p>
        </p:txBody>
      </p:sp>
      <p:sp>
        <p:nvSpPr>
          <p:cNvPr id="1383443" name="mmprod_feedback_7004"/>
          <p:cNvSpPr>
            <a:spLocks noChangeArrowheads="1"/>
          </p:cNvSpPr>
          <p:nvPr>
            <p:custDataLst>
              <p:tags r:id="rId16"/>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1" name="mmprod_answer10269"/>
          <p:cNvGrpSpPr/>
          <p:nvPr>
            <p:custDataLst>
              <p:tags r:id="rId17"/>
            </p:custDataLst>
          </p:nvPr>
        </p:nvGrpSpPr>
        <p:grpSpPr>
          <a:xfrm>
            <a:off x="609600" y="2681288"/>
            <a:ext cx="5692775" cy="304800"/>
            <a:chOff x="609600" y="2681288"/>
            <a:chExt cx="5692775" cy="304800"/>
          </a:xfrm>
        </p:grpSpPr>
        <p:sp>
          <p:nvSpPr>
            <p:cNvPr id="8221" name="mmprod_s2_1041"/>
            <p:cNvSpPr txBox="1">
              <a:spLocks noChangeArrowheads="1"/>
            </p:cNvSpPr>
            <p:nvPr>
              <p:custDataLst>
                <p:tags r:id="rId30"/>
              </p:custDataLst>
            </p:nvPr>
          </p:nvSpPr>
          <p:spPr bwMode="auto">
            <a:xfrm>
              <a:off x="952500" y="26812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8222" name="mmprod_s1_1021"/>
            <p:cNvSpPr txBox="1">
              <a:spLocks noChangeArrowheads="1"/>
            </p:cNvSpPr>
            <p:nvPr>
              <p:custDataLst>
                <p:tags r:id="rId31"/>
              </p:custDataLst>
            </p:nvPr>
          </p:nvSpPr>
          <p:spPr bwMode="auto">
            <a:xfrm>
              <a:off x="1270000" y="26812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0.1381</a:t>
              </a:r>
            </a:p>
          </p:txBody>
        </p:sp>
        <p:pic>
          <p:nvPicPr>
            <p:cNvPr id="10" name="mmprod_answer_input10269"/>
            <p:cNvPicPr>
              <a:picLocks noChangeAspect="1"/>
            </p:cNvPicPr>
            <p:nvPr>
              <p:custDataLst>
                <p:tags r:id="rId32"/>
              </p:custDataLst>
            </p:nvPr>
          </p:nvPicPr>
          <p:blipFill>
            <a:blip r:embed="rId41" cstate="print">
              <a:extLst>
                <a:ext uri="{28A0092B-C50C-407E-A947-70E740481C1C}">
                  <a14:useLocalDpi xmlns:a14="http://schemas.microsoft.com/office/drawing/2010/main" val="0"/>
                </a:ext>
              </a:extLst>
            </a:blip>
            <a:stretch>
              <a:fillRect/>
            </a:stretch>
          </p:blipFill>
          <p:spPr>
            <a:xfrm>
              <a:off x="609600" y="2732088"/>
              <a:ext cx="205646" cy="204522"/>
            </a:xfrm>
            <a:prstGeom prst="rect">
              <a:avLst/>
            </a:prstGeom>
          </p:spPr>
        </p:pic>
      </p:grpSp>
      <p:grpSp>
        <p:nvGrpSpPr>
          <p:cNvPr id="13" name="mmprod_answer10271"/>
          <p:cNvGrpSpPr/>
          <p:nvPr>
            <p:custDataLst>
              <p:tags r:id="rId18"/>
            </p:custDataLst>
          </p:nvPr>
        </p:nvGrpSpPr>
        <p:grpSpPr>
          <a:xfrm>
            <a:off x="609600" y="3159125"/>
            <a:ext cx="5692775" cy="304800"/>
            <a:chOff x="609600" y="3159125"/>
            <a:chExt cx="5692775" cy="304800"/>
          </a:xfrm>
        </p:grpSpPr>
        <p:sp>
          <p:nvSpPr>
            <p:cNvPr id="8218" name="mmprod_s2_1042"/>
            <p:cNvSpPr txBox="1">
              <a:spLocks noChangeArrowheads="1"/>
            </p:cNvSpPr>
            <p:nvPr>
              <p:custDataLst>
                <p:tags r:id="rId27"/>
              </p:custDataLst>
            </p:nvPr>
          </p:nvSpPr>
          <p:spPr bwMode="auto">
            <a:xfrm>
              <a:off x="952500" y="31591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8219" name="mmprod_s1_1022"/>
            <p:cNvSpPr txBox="1">
              <a:spLocks noChangeArrowheads="1"/>
            </p:cNvSpPr>
            <p:nvPr>
              <p:custDataLst>
                <p:tags r:id="rId28"/>
              </p:custDataLst>
            </p:nvPr>
          </p:nvSpPr>
          <p:spPr bwMode="auto">
            <a:xfrm>
              <a:off x="1270000" y="31591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0.1383</a:t>
              </a:r>
            </a:p>
          </p:txBody>
        </p:sp>
        <p:pic>
          <p:nvPicPr>
            <p:cNvPr id="12" name="mmprod_answer_input10271"/>
            <p:cNvPicPr>
              <a:picLocks noChangeAspect="1"/>
            </p:cNvPicPr>
            <p:nvPr>
              <p:custDataLst>
                <p:tags r:id="rId29"/>
              </p:custDataLst>
            </p:nvPr>
          </p:nvPicPr>
          <p:blipFill>
            <a:blip r:embed="rId41" cstate="print">
              <a:extLst>
                <a:ext uri="{28A0092B-C50C-407E-A947-70E740481C1C}">
                  <a14:useLocalDpi xmlns:a14="http://schemas.microsoft.com/office/drawing/2010/main" val="0"/>
                </a:ext>
              </a:extLst>
            </a:blip>
            <a:stretch>
              <a:fillRect/>
            </a:stretch>
          </p:blipFill>
          <p:spPr>
            <a:xfrm>
              <a:off x="609600" y="3209925"/>
              <a:ext cx="205646" cy="204522"/>
            </a:xfrm>
            <a:prstGeom prst="rect">
              <a:avLst/>
            </a:prstGeom>
          </p:spPr>
        </p:pic>
      </p:grpSp>
      <p:grpSp>
        <p:nvGrpSpPr>
          <p:cNvPr id="15" name="mmprod_answer10273"/>
          <p:cNvGrpSpPr/>
          <p:nvPr>
            <p:custDataLst>
              <p:tags r:id="rId19"/>
            </p:custDataLst>
          </p:nvPr>
        </p:nvGrpSpPr>
        <p:grpSpPr>
          <a:xfrm>
            <a:off x="609600" y="3636963"/>
            <a:ext cx="5692775" cy="304800"/>
            <a:chOff x="609600" y="3636963"/>
            <a:chExt cx="5692775" cy="304800"/>
          </a:xfrm>
        </p:grpSpPr>
        <p:sp>
          <p:nvSpPr>
            <p:cNvPr id="8215" name="mmprod_s2_1043"/>
            <p:cNvSpPr txBox="1">
              <a:spLocks noChangeArrowheads="1"/>
            </p:cNvSpPr>
            <p:nvPr>
              <p:custDataLst>
                <p:tags r:id="rId24"/>
              </p:custDataLst>
            </p:nvPr>
          </p:nvSpPr>
          <p:spPr bwMode="auto">
            <a:xfrm>
              <a:off x="952500" y="36369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8216" name="mmprod_s1_1023"/>
            <p:cNvSpPr txBox="1">
              <a:spLocks noChangeArrowheads="1"/>
            </p:cNvSpPr>
            <p:nvPr>
              <p:custDataLst>
                <p:tags r:id="rId25"/>
              </p:custDataLst>
            </p:nvPr>
          </p:nvSpPr>
          <p:spPr bwMode="auto">
            <a:xfrm>
              <a:off x="1295400" y="36369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0.1492</a:t>
              </a:r>
            </a:p>
          </p:txBody>
        </p:sp>
        <p:pic>
          <p:nvPicPr>
            <p:cNvPr id="14" name="mmprod_answer_input10273"/>
            <p:cNvPicPr>
              <a:picLocks noChangeAspect="1"/>
            </p:cNvPicPr>
            <p:nvPr>
              <p:custDataLst>
                <p:tags r:id="rId26"/>
              </p:custDataLst>
            </p:nvPr>
          </p:nvPicPr>
          <p:blipFill>
            <a:blip r:embed="rId41" cstate="print">
              <a:extLst>
                <a:ext uri="{28A0092B-C50C-407E-A947-70E740481C1C}">
                  <a14:useLocalDpi xmlns:a14="http://schemas.microsoft.com/office/drawing/2010/main" val="0"/>
                </a:ext>
              </a:extLst>
            </a:blip>
            <a:stretch>
              <a:fillRect/>
            </a:stretch>
          </p:blipFill>
          <p:spPr>
            <a:xfrm>
              <a:off x="609600" y="3687763"/>
              <a:ext cx="205646" cy="204522"/>
            </a:xfrm>
            <a:prstGeom prst="rect">
              <a:avLst/>
            </a:prstGeom>
          </p:spPr>
        </p:pic>
      </p:grpSp>
      <p:grpSp>
        <p:nvGrpSpPr>
          <p:cNvPr id="17" name="mmprod_answer10275"/>
          <p:cNvGrpSpPr/>
          <p:nvPr>
            <p:custDataLst>
              <p:tags r:id="rId20"/>
            </p:custDataLst>
          </p:nvPr>
        </p:nvGrpSpPr>
        <p:grpSpPr>
          <a:xfrm>
            <a:off x="609600" y="4114800"/>
            <a:ext cx="5692775" cy="304800"/>
            <a:chOff x="609600" y="4114800"/>
            <a:chExt cx="5692775" cy="304800"/>
          </a:xfrm>
        </p:grpSpPr>
        <p:sp>
          <p:nvSpPr>
            <p:cNvPr id="8212" name="mmprod_s2_1044"/>
            <p:cNvSpPr txBox="1">
              <a:spLocks noChangeArrowheads="1"/>
            </p:cNvSpPr>
            <p:nvPr>
              <p:custDataLst>
                <p:tags r:id="rId21"/>
              </p:custDataLst>
            </p:nvPr>
          </p:nvSpPr>
          <p:spPr bwMode="auto">
            <a:xfrm>
              <a:off x="952500" y="41148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8213" name="mmprod_s1_1024"/>
            <p:cNvSpPr txBox="1">
              <a:spLocks noChangeArrowheads="1"/>
            </p:cNvSpPr>
            <p:nvPr>
              <p:custDataLst>
                <p:tags r:id="rId22"/>
              </p:custDataLst>
            </p:nvPr>
          </p:nvSpPr>
          <p:spPr bwMode="auto">
            <a:xfrm>
              <a:off x="1295400" y="41148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0.1393</a:t>
              </a:r>
            </a:p>
          </p:txBody>
        </p:sp>
        <p:pic>
          <p:nvPicPr>
            <p:cNvPr id="16" name="mmprod_answer_input10275"/>
            <p:cNvPicPr>
              <a:picLocks noChangeAspect="1"/>
            </p:cNvPicPr>
            <p:nvPr>
              <p:custDataLst>
                <p:tags r:id="rId23"/>
              </p:custDataLst>
            </p:nvPr>
          </p:nvPicPr>
          <p:blipFill>
            <a:blip r:embed="rId42" cstate="print">
              <a:extLst>
                <a:ext uri="{28A0092B-C50C-407E-A947-70E740481C1C}">
                  <a14:useLocalDpi xmlns:a14="http://schemas.microsoft.com/office/drawing/2010/main" val="0"/>
                </a:ext>
              </a:extLst>
            </a:blip>
            <a:stretch>
              <a:fillRect/>
            </a:stretch>
          </p:blipFill>
          <p:spPr>
            <a:xfrm>
              <a:off x="609600" y="4167188"/>
              <a:ext cx="205646" cy="204522"/>
            </a:xfrm>
            <a:prstGeom prst="rect">
              <a:avLst/>
            </a:prstGeom>
          </p:spPr>
        </p:pic>
      </p:grpSp>
    </p:spTree>
    <p:custDataLst>
      <p:tags r:id="rId2"/>
    </p:custDataLst>
    <p:extLst>
      <p:ext uri="{BB962C8B-B14F-4D97-AF65-F5344CB8AC3E}">
        <p14:creationId xmlns:p14="http://schemas.microsoft.com/office/powerpoint/2010/main" val="25108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3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34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34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834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834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83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834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83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427" grpId="0" animBg="1" autoUpdateAnimBg="0"/>
      <p:bldP spid="1383428" grpId="0" animBg="1" autoUpdateAnimBg="0"/>
      <p:bldP spid="1383429" grpId="0" animBg="1" autoUpdateAnimBg="0"/>
      <p:bldP spid="1383430" grpId="0" animBg="1" autoUpdateAnimBg="0"/>
      <p:bldP spid="1383431" grpId="0" animBg="1" autoUpdateAnimBg="0"/>
      <p:bldP spid="1383432" grpId="0" animBg="1" autoUpdateAnimBg="0"/>
      <p:bldP spid="1383433" grpId="0" animBg="1" autoUpdateAnimBg="0"/>
      <p:bldP spid="1383443"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mmprod_title"/>
          <p:cNvSpPr>
            <a:spLocks noGrp="1" noChangeArrowheads="1"/>
          </p:cNvSpPr>
          <p:nvPr>
            <p:ph type="title"/>
            <p:custDataLst>
              <p:tags r:id="rId3"/>
            </p:custDataLst>
          </p:nvPr>
        </p:nvSpPr>
        <p:spPr>
          <a:xfrm>
            <a:off x="152400" y="152400"/>
            <a:ext cx="8077200" cy="457200"/>
          </a:xfrm>
        </p:spPr>
        <p:txBody>
          <a:bodyPr lIns="0" tIns="0" rIns="0" bIns="0">
            <a:noAutofit/>
          </a:bodyPr>
          <a:lstStyle/>
          <a:p>
            <a:pPr eaLnBrk="1" hangingPunct="1"/>
            <a:r>
              <a:rPr lang="en-US" sz="2000" dirty="0" smtClean="0">
                <a:solidFill>
                  <a:schemeClr val="folHlink"/>
                </a:solidFill>
              </a:rPr>
              <a:t> Exercise 18</a:t>
            </a:r>
          </a:p>
        </p:txBody>
      </p:sp>
      <p:sp>
        <p:nvSpPr>
          <p:cNvPr id="1384451" name="mmprod_feedback_7000"/>
          <p:cNvSpPr>
            <a:spLocks noChangeArrowheads="1"/>
          </p:cNvSpPr>
          <p:nvPr>
            <p:custDataLst>
              <p:tags r:id="rId4"/>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84452" name="mmprod_feedback_7002"/>
          <p:cNvSpPr>
            <a:spLocks noChangeArrowheads="1"/>
          </p:cNvSpPr>
          <p:nvPr>
            <p:custDataLst>
              <p:tags r:id="rId5"/>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84453" name="mmprod_feedback_7009"/>
          <p:cNvSpPr>
            <a:spLocks noChangeArrowheads="1"/>
          </p:cNvSpPr>
          <p:nvPr>
            <p:custDataLst>
              <p:tags r:id="rId6"/>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84454" name="mmprod_feedback_7006"/>
          <p:cNvSpPr>
            <a:spLocks noChangeArrowheads="1"/>
          </p:cNvSpPr>
          <p:nvPr>
            <p:custDataLst>
              <p:tags r:id="rId7"/>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84455" name="mmprod_feedback_7010"/>
          <p:cNvSpPr>
            <a:spLocks noChangeArrowheads="1"/>
          </p:cNvSpPr>
          <p:nvPr>
            <p:custDataLst>
              <p:tags r:id="rId8"/>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84456" name="mmprod_feedback_7011"/>
          <p:cNvSpPr>
            <a:spLocks noChangeArrowheads="1"/>
          </p:cNvSpPr>
          <p:nvPr>
            <p:custDataLst>
              <p:tags r:id="rId9"/>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84457" name="mmprod_feedback_7007"/>
          <p:cNvSpPr>
            <a:spLocks noChangeArrowheads="1"/>
          </p:cNvSpPr>
          <p:nvPr>
            <p:custDataLst>
              <p:tags r:id="rId10"/>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9227" name="mmprod_Button104"/>
          <p:cNvGrpSpPr>
            <a:grpSpLocks/>
          </p:cNvGrpSpPr>
          <p:nvPr>
            <p:custDataLst>
              <p:tags r:id="rId11"/>
            </p:custDataLst>
          </p:nvPr>
        </p:nvGrpSpPr>
        <p:grpSpPr bwMode="auto">
          <a:xfrm>
            <a:off x="6306820" y="5718826"/>
            <a:ext cx="1144587" cy="407988"/>
            <a:chOff x="3973" y="3602"/>
            <a:chExt cx="721" cy="257"/>
          </a:xfrm>
        </p:grpSpPr>
        <p:sp>
          <p:nvSpPr>
            <p:cNvPr id="9250" name="mmprod_ButtonShape104"/>
            <p:cNvSpPr>
              <a:spLocks noChangeArrowheads="1"/>
            </p:cNvSpPr>
            <p:nvPr>
              <p:custDataLst>
                <p:tags r:id="rId35"/>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9251" name="mmprod_ButtonText105"/>
            <p:cNvSpPr>
              <a:spLocks noChangeArrowheads="1"/>
            </p:cNvSpPr>
            <p:nvPr>
              <p:custDataLst>
                <p:tags r:id="rId36"/>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9228" name="mmprod_Button106"/>
          <p:cNvGrpSpPr>
            <a:grpSpLocks/>
          </p:cNvGrpSpPr>
          <p:nvPr>
            <p:custDataLst>
              <p:tags r:id="rId12"/>
            </p:custDataLst>
          </p:nvPr>
        </p:nvGrpSpPr>
        <p:grpSpPr bwMode="auto">
          <a:xfrm>
            <a:off x="7541260" y="5718826"/>
            <a:ext cx="1146175" cy="407988"/>
            <a:chOff x="4750" y="3602"/>
            <a:chExt cx="722" cy="257"/>
          </a:xfrm>
        </p:grpSpPr>
        <p:sp>
          <p:nvSpPr>
            <p:cNvPr id="9248" name="mmprod_ButtonShape106"/>
            <p:cNvSpPr>
              <a:spLocks noChangeArrowheads="1"/>
            </p:cNvSpPr>
            <p:nvPr>
              <p:custDataLst>
                <p:tags r:id="rId33"/>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9249" name="mmprod_ButtonText107"/>
            <p:cNvSpPr>
              <a:spLocks noChangeArrowheads="1"/>
            </p:cNvSpPr>
            <p:nvPr>
              <p:custDataLst>
                <p:tags r:id="rId34"/>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graphicFrame>
        <p:nvGraphicFramePr>
          <p:cNvPr id="9218" name="Object 16"/>
          <p:cNvGraphicFramePr>
            <a:graphicFrameLocks noGrp="1" noChangeAspect="1"/>
          </p:cNvGraphicFramePr>
          <p:nvPr>
            <p:ph idx="1"/>
            <p:custDataLst>
              <p:tags r:id="rId13"/>
            </p:custDataLst>
          </p:nvPr>
        </p:nvGraphicFramePr>
        <p:xfrm>
          <a:off x="5257800" y="1524000"/>
          <a:ext cx="1600200" cy="1049338"/>
        </p:xfrm>
        <a:graphic>
          <a:graphicData uri="http://schemas.openxmlformats.org/presentationml/2006/ole">
            <mc:AlternateContent xmlns:mc="http://schemas.openxmlformats.org/markup-compatibility/2006">
              <mc:Choice xmlns:v="urn:schemas-microsoft-com:vml" Requires="v">
                <p:oleObj spid="_x0000_s18446" name="Equation" r:id="rId39" imgW="1218960" imgH="799920" progId="Equation.DSMT4">
                  <p:embed/>
                </p:oleObj>
              </mc:Choice>
              <mc:Fallback>
                <p:oleObj name="Equation" r:id="rId39" imgW="1218960" imgH="79992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257800" y="1524000"/>
                        <a:ext cx="16002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9" name="Text Box 17"/>
          <p:cNvSpPr txBox="1">
            <a:spLocks noChangeArrowheads="1"/>
          </p:cNvSpPr>
          <p:nvPr>
            <p:custDataLst>
              <p:tags r:id="rId14"/>
            </p:custDataLst>
          </p:nvPr>
        </p:nvSpPr>
        <p:spPr bwMode="auto">
          <a:xfrm>
            <a:off x="441325" y="730250"/>
            <a:ext cx="8397875" cy="641350"/>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What are the units for Fr ?  You can reference the equation below to help you decide on the correct answer. </a:t>
            </a:r>
          </a:p>
        </p:txBody>
      </p:sp>
      <p:sp>
        <p:nvSpPr>
          <p:cNvPr id="1384466" name="mmprod_feedback_7004"/>
          <p:cNvSpPr>
            <a:spLocks noChangeArrowheads="1"/>
          </p:cNvSpPr>
          <p:nvPr>
            <p:custDataLst>
              <p:tags r:id="rId15"/>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sp>
        <p:nvSpPr>
          <p:cNvPr id="9231" name="Text Box 19"/>
          <p:cNvSpPr txBox="1">
            <a:spLocks noChangeArrowheads="1"/>
          </p:cNvSpPr>
          <p:nvPr>
            <p:custDataLst>
              <p:tags r:id="rId16"/>
            </p:custDataLst>
          </p:nvPr>
        </p:nvSpPr>
        <p:spPr bwMode="auto">
          <a:xfrm>
            <a:off x="4114800" y="3200400"/>
            <a:ext cx="4664075" cy="915988"/>
          </a:xfrm>
          <a:prstGeom prst="rect">
            <a:avLst/>
          </a:prstGeom>
          <a:noFill/>
          <a:ln w="12700" algn="ctr">
            <a:noFill/>
            <a:miter lim="800000"/>
            <a:headEnd/>
            <a:tailEnd/>
          </a:ln>
        </p:spPr>
        <p:txBody>
          <a:bodyPr>
            <a:spAutoFit/>
          </a:bodyPr>
          <a:lstStyle/>
          <a:p>
            <a:pPr fontAlgn="base">
              <a:spcBef>
                <a:spcPct val="0"/>
              </a:spcBef>
              <a:spcAft>
                <a:spcPct val="0"/>
              </a:spcAft>
              <a:tabLst>
                <a:tab pos="1371600" algn="l"/>
              </a:tabLst>
            </a:pPr>
            <a:r>
              <a:rPr lang="en-US" b="1" dirty="0">
                <a:solidFill>
                  <a:srgbClr val="FFFFCC"/>
                </a:solidFill>
              </a:rPr>
              <a:t>Remember: 	V (Velocity)= Q/A, </a:t>
            </a:r>
          </a:p>
          <a:p>
            <a:pPr fontAlgn="base">
              <a:spcBef>
                <a:spcPct val="0"/>
              </a:spcBef>
              <a:spcAft>
                <a:spcPct val="0"/>
              </a:spcAft>
              <a:tabLst>
                <a:tab pos="1371600" algn="l"/>
              </a:tabLst>
            </a:pPr>
            <a:r>
              <a:rPr lang="en-US" b="1" dirty="0">
                <a:solidFill>
                  <a:srgbClr val="FFFFCC"/>
                </a:solidFill>
              </a:rPr>
              <a:t>	D (Depth) = A/T, and </a:t>
            </a:r>
          </a:p>
          <a:p>
            <a:pPr fontAlgn="base">
              <a:spcBef>
                <a:spcPct val="0"/>
              </a:spcBef>
              <a:spcAft>
                <a:spcPct val="0"/>
              </a:spcAft>
              <a:tabLst>
                <a:tab pos="1371600" algn="l"/>
              </a:tabLst>
            </a:pPr>
            <a:r>
              <a:rPr lang="en-US" b="1" dirty="0">
                <a:solidFill>
                  <a:srgbClr val="FFFFCC"/>
                </a:solidFill>
              </a:rPr>
              <a:t>	g = 32.2 ft/sec</a:t>
            </a:r>
            <a:r>
              <a:rPr lang="en-US" sz="2000" b="1" baseline="30000" dirty="0">
                <a:solidFill>
                  <a:srgbClr val="FFFFCC"/>
                </a:solidFill>
              </a:rPr>
              <a:t>2</a:t>
            </a:r>
          </a:p>
        </p:txBody>
      </p:sp>
      <p:grpSp>
        <p:nvGrpSpPr>
          <p:cNvPr id="11" name="mmprod_answer10269"/>
          <p:cNvGrpSpPr/>
          <p:nvPr>
            <p:custDataLst>
              <p:tags r:id="rId17"/>
            </p:custDataLst>
          </p:nvPr>
        </p:nvGrpSpPr>
        <p:grpSpPr>
          <a:xfrm>
            <a:off x="609600" y="1995488"/>
            <a:ext cx="5692775" cy="304800"/>
            <a:chOff x="609600" y="1995488"/>
            <a:chExt cx="5692775" cy="304800"/>
          </a:xfrm>
        </p:grpSpPr>
        <p:sp>
          <p:nvSpPr>
            <p:cNvPr id="9245" name="mmprod_s2_1041"/>
            <p:cNvSpPr txBox="1">
              <a:spLocks noChangeArrowheads="1"/>
            </p:cNvSpPr>
            <p:nvPr>
              <p:custDataLst>
                <p:tags r:id="rId30"/>
              </p:custDataLst>
            </p:nvPr>
          </p:nvSpPr>
          <p:spPr bwMode="auto">
            <a:xfrm>
              <a:off x="952500" y="19954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9246" name="mmprod_s1_1021"/>
            <p:cNvSpPr txBox="1">
              <a:spLocks noChangeArrowheads="1"/>
            </p:cNvSpPr>
            <p:nvPr>
              <p:custDataLst>
                <p:tags r:id="rId31"/>
              </p:custDataLst>
            </p:nvPr>
          </p:nvSpPr>
          <p:spPr bwMode="auto">
            <a:xfrm>
              <a:off x="1270000" y="19954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ft/s</a:t>
              </a:r>
              <a:r>
                <a:rPr lang="en-US" sz="2400" b="1" baseline="30000" dirty="0">
                  <a:solidFill>
                    <a:srgbClr val="FFFFFF"/>
                  </a:solidFill>
                </a:rPr>
                <a:t>2</a:t>
              </a:r>
            </a:p>
          </p:txBody>
        </p:sp>
        <p:pic>
          <p:nvPicPr>
            <p:cNvPr id="10" name="mmprod_answer_input10269"/>
            <p:cNvPicPr>
              <a:picLocks noChangeAspect="1"/>
            </p:cNvPicPr>
            <p:nvPr>
              <p:custDataLst>
                <p:tags r:id="rId32"/>
              </p:custDataLst>
            </p:nvPr>
          </p:nvPicPr>
          <p:blipFill>
            <a:blip r:embed="rId41" cstate="print">
              <a:extLst>
                <a:ext uri="{28A0092B-C50C-407E-A947-70E740481C1C}">
                  <a14:useLocalDpi xmlns:a14="http://schemas.microsoft.com/office/drawing/2010/main" val="0"/>
                </a:ext>
              </a:extLst>
            </a:blip>
            <a:stretch>
              <a:fillRect/>
            </a:stretch>
          </p:blipFill>
          <p:spPr>
            <a:xfrm>
              <a:off x="609600" y="2046288"/>
              <a:ext cx="205646" cy="204522"/>
            </a:xfrm>
            <a:prstGeom prst="rect">
              <a:avLst/>
            </a:prstGeom>
          </p:spPr>
        </p:pic>
      </p:grpSp>
      <p:grpSp>
        <p:nvGrpSpPr>
          <p:cNvPr id="13" name="mmprod_answer10271"/>
          <p:cNvGrpSpPr/>
          <p:nvPr>
            <p:custDataLst>
              <p:tags r:id="rId18"/>
            </p:custDataLst>
          </p:nvPr>
        </p:nvGrpSpPr>
        <p:grpSpPr>
          <a:xfrm>
            <a:off x="609600" y="2473325"/>
            <a:ext cx="5692775" cy="304800"/>
            <a:chOff x="609600" y="2473325"/>
            <a:chExt cx="5692775" cy="304800"/>
          </a:xfrm>
        </p:grpSpPr>
        <p:sp>
          <p:nvSpPr>
            <p:cNvPr id="9242" name="mmprod_s2_1042"/>
            <p:cNvSpPr txBox="1">
              <a:spLocks noChangeArrowheads="1"/>
            </p:cNvSpPr>
            <p:nvPr>
              <p:custDataLst>
                <p:tags r:id="rId27"/>
              </p:custDataLst>
            </p:nvPr>
          </p:nvSpPr>
          <p:spPr bwMode="auto">
            <a:xfrm>
              <a:off x="952500" y="24733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9243" name="mmprod_s1_1022"/>
            <p:cNvSpPr txBox="1">
              <a:spLocks noChangeArrowheads="1"/>
            </p:cNvSpPr>
            <p:nvPr>
              <p:custDataLst>
                <p:tags r:id="rId28"/>
              </p:custDataLst>
            </p:nvPr>
          </p:nvSpPr>
          <p:spPr bwMode="auto">
            <a:xfrm>
              <a:off x="1270000" y="24733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Dimensionless</a:t>
              </a:r>
            </a:p>
          </p:txBody>
        </p:sp>
        <p:pic>
          <p:nvPicPr>
            <p:cNvPr id="12" name="mmprod_answer_input10271"/>
            <p:cNvPicPr>
              <a:picLocks noChangeAspect="1"/>
            </p:cNvPicPr>
            <p:nvPr>
              <p:custDataLst>
                <p:tags r:id="rId29"/>
              </p:custDataLst>
            </p:nvPr>
          </p:nvPicPr>
          <p:blipFill>
            <a:blip r:embed="rId42" cstate="print">
              <a:extLst>
                <a:ext uri="{28A0092B-C50C-407E-A947-70E740481C1C}">
                  <a14:useLocalDpi xmlns:a14="http://schemas.microsoft.com/office/drawing/2010/main" val="0"/>
                </a:ext>
              </a:extLst>
            </a:blip>
            <a:stretch>
              <a:fillRect/>
            </a:stretch>
          </p:blipFill>
          <p:spPr>
            <a:xfrm>
              <a:off x="609600" y="2525713"/>
              <a:ext cx="205646" cy="204522"/>
            </a:xfrm>
            <a:prstGeom prst="rect">
              <a:avLst/>
            </a:prstGeom>
          </p:spPr>
        </p:pic>
      </p:grpSp>
      <p:grpSp>
        <p:nvGrpSpPr>
          <p:cNvPr id="15" name="mmprod_answer10273"/>
          <p:cNvGrpSpPr/>
          <p:nvPr>
            <p:custDataLst>
              <p:tags r:id="rId19"/>
            </p:custDataLst>
          </p:nvPr>
        </p:nvGrpSpPr>
        <p:grpSpPr>
          <a:xfrm>
            <a:off x="609600" y="2951163"/>
            <a:ext cx="5692775" cy="304800"/>
            <a:chOff x="609600" y="2951163"/>
            <a:chExt cx="5692775" cy="304800"/>
          </a:xfrm>
        </p:grpSpPr>
        <p:sp>
          <p:nvSpPr>
            <p:cNvPr id="9239" name="mmprod_s2_1043"/>
            <p:cNvSpPr txBox="1">
              <a:spLocks noChangeArrowheads="1"/>
            </p:cNvSpPr>
            <p:nvPr>
              <p:custDataLst>
                <p:tags r:id="rId24"/>
              </p:custDataLst>
            </p:nvPr>
          </p:nvSpPr>
          <p:spPr bwMode="auto">
            <a:xfrm>
              <a:off x="952500" y="29511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9240" name="mmprod_s1_1023"/>
            <p:cNvSpPr txBox="1">
              <a:spLocks noChangeArrowheads="1"/>
            </p:cNvSpPr>
            <p:nvPr>
              <p:custDataLst>
                <p:tags r:id="rId25"/>
              </p:custDataLst>
            </p:nvPr>
          </p:nvSpPr>
          <p:spPr bwMode="auto">
            <a:xfrm>
              <a:off x="1295400" y="29511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ft/s</a:t>
              </a:r>
            </a:p>
          </p:txBody>
        </p:sp>
        <p:pic>
          <p:nvPicPr>
            <p:cNvPr id="14" name="mmprod_answer_input10273"/>
            <p:cNvPicPr>
              <a:picLocks noChangeAspect="1"/>
            </p:cNvPicPr>
            <p:nvPr>
              <p:custDataLst>
                <p:tags r:id="rId26"/>
              </p:custDataLst>
            </p:nvPr>
          </p:nvPicPr>
          <p:blipFill>
            <a:blip r:embed="rId41" cstate="print">
              <a:extLst>
                <a:ext uri="{28A0092B-C50C-407E-A947-70E740481C1C}">
                  <a14:useLocalDpi xmlns:a14="http://schemas.microsoft.com/office/drawing/2010/main" val="0"/>
                </a:ext>
              </a:extLst>
            </a:blip>
            <a:stretch>
              <a:fillRect/>
            </a:stretch>
          </p:blipFill>
          <p:spPr>
            <a:xfrm>
              <a:off x="609600" y="3001963"/>
              <a:ext cx="205646" cy="204522"/>
            </a:xfrm>
            <a:prstGeom prst="rect">
              <a:avLst/>
            </a:prstGeom>
          </p:spPr>
        </p:pic>
      </p:grpSp>
      <p:grpSp>
        <p:nvGrpSpPr>
          <p:cNvPr id="17" name="mmprod_answer10275"/>
          <p:cNvGrpSpPr/>
          <p:nvPr>
            <p:custDataLst>
              <p:tags r:id="rId20"/>
            </p:custDataLst>
          </p:nvPr>
        </p:nvGrpSpPr>
        <p:grpSpPr>
          <a:xfrm>
            <a:off x="609600" y="3429000"/>
            <a:ext cx="5692775" cy="304800"/>
            <a:chOff x="609600" y="3429000"/>
            <a:chExt cx="5692775" cy="304800"/>
          </a:xfrm>
        </p:grpSpPr>
        <p:sp>
          <p:nvSpPr>
            <p:cNvPr id="9236" name="mmprod_s2_1044"/>
            <p:cNvSpPr txBox="1">
              <a:spLocks noChangeArrowheads="1"/>
            </p:cNvSpPr>
            <p:nvPr>
              <p:custDataLst>
                <p:tags r:id="rId21"/>
              </p:custDataLst>
            </p:nvPr>
          </p:nvSpPr>
          <p:spPr bwMode="auto">
            <a:xfrm>
              <a:off x="952500" y="34290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9237" name="mmprod_s1_1024"/>
            <p:cNvSpPr txBox="1">
              <a:spLocks noChangeArrowheads="1"/>
            </p:cNvSpPr>
            <p:nvPr>
              <p:custDataLst>
                <p:tags r:id="rId22"/>
              </p:custDataLst>
            </p:nvPr>
          </p:nvSpPr>
          <p:spPr bwMode="auto">
            <a:xfrm>
              <a:off x="1295400" y="34290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ft/ft</a:t>
              </a:r>
            </a:p>
          </p:txBody>
        </p:sp>
        <p:pic>
          <p:nvPicPr>
            <p:cNvPr id="16" name="mmprod_answer_input10275"/>
            <p:cNvPicPr>
              <a:picLocks noChangeAspect="1"/>
            </p:cNvPicPr>
            <p:nvPr>
              <p:custDataLst>
                <p:tags r:id="rId23"/>
              </p:custDataLst>
            </p:nvPr>
          </p:nvPicPr>
          <p:blipFill>
            <a:blip r:embed="rId41" cstate="print">
              <a:extLst>
                <a:ext uri="{28A0092B-C50C-407E-A947-70E740481C1C}">
                  <a14:useLocalDpi xmlns:a14="http://schemas.microsoft.com/office/drawing/2010/main" val="0"/>
                </a:ext>
              </a:extLst>
            </a:blip>
            <a:stretch>
              <a:fillRect/>
            </a:stretch>
          </p:blipFill>
          <p:spPr>
            <a:xfrm>
              <a:off x="609600" y="3479800"/>
              <a:ext cx="205646" cy="204522"/>
            </a:xfrm>
            <a:prstGeom prst="rect">
              <a:avLst/>
            </a:prstGeom>
          </p:spPr>
        </p:pic>
      </p:grpSp>
    </p:spTree>
    <p:custDataLst>
      <p:tags r:id="rId2"/>
    </p:custDataLst>
    <p:extLst>
      <p:ext uri="{BB962C8B-B14F-4D97-AF65-F5344CB8AC3E}">
        <p14:creationId xmlns:p14="http://schemas.microsoft.com/office/powerpoint/2010/main" val="409907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44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44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4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844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844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844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844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84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51" grpId="0" animBg="1" autoUpdateAnimBg="0"/>
      <p:bldP spid="1384452" grpId="0" animBg="1" autoUpdateAnimBg="0"/>
      <p:bldP spid="1384453" grpId="0" animBg="1" autoUpdateAnimBg="0"/>
      <p:bldP spid="1384454" grpId="0" animBg="1" autoUpdateAnimBg="0"/>
      <p:bldP spid="1384455" grpId="0" animBg="1" autoUpdateAnimBg="0"/>
      <p:bldP spid="1384456" grpId="0" animBg="1" autoUpdateAnimBg="0"/>
      <p:bldP spid="1384457" grpId="0" animBg="1" autoUpdateAnimBg="0"/>
      <p:bldP spid="1384466"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mmprod_title"/>
          <p:cNvSpPr>
            <a:spLocks noGrp="1" noChangeArrowheads="1"/>
          </p:cNvSpPr>
          <p:nvPr>
            <p:ph type="title"/>
            <p:custDataLst>
              <p:tags r:id="rId3"/>
            </p:custDataLst>
          </p:nvPr>
        </p:nvSpPr>
        <p:spPr/>
        <p:txBody>
          <a:bodyPr lIns="0" tIns="0" rIns="0" bIns="0">
            <a:noAutofit/>
          </a:bodyPr>
          <a:lstStyle/>
          <a:p>
            <a:pPr eaLnBrk="1" hangingPunct="1"/>
            <a:r>
              <a:rPr lang="en-US" sz="2000" dirty="0" smtClean="0">
                <a:solidFill>
                  <a:schemeClr val="folHlink"/>
                </a:solidFill>
              </a:rPr>
              <a:t> Exercise 19</a:t>
            </a:r>
          </a:p>
        </p:txBody>
      </p:sp>
      <p:sp>
        <p:nvSpPr>
          <p:cNvPr id="1385475" name="mmprod_feedback_7000"/>
          <p:cNvSpPr>
            <a:spLocks noChangeArrowheads="1"/>
          </p:cNvSpPr>
          <p:nvPr>
            <p:custDataLst>
              <p:tags r:id="rId4"/>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85476" name="mmprod_feedback_7002"/>
          <p:cNvSpPr>
            <a:spLocks noChangeArrowheads="1"/>
          </p:cNvSpPr>
          <p:nvPr>
            <p:custDataLst>
              <p:tags r:id="rId5"/>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85477" name="mmprod_feedback_7009"/>
          <p:cNvSpPr>
            <a:spLocks noChangeArrowheads="1"/>
          </p:cNvSpPr>
          <p:nvPr>
            <p:custDataLst>
              <p:tags r:id="rId6"/>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85478" name="mmprod_feedback_7006"/>
          <p:cNvSpPr>
            <a:spLocks noChangeArrowheads="1"/>
          </p:cNvSpPr>
          <p:nvPr>
            <p:custDataLst>
              <p:tags r:id="rId7"/>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85479" name="mmprod_feedback_7010"/>
          <p:cNvSpPr>
            <a:spLocks noChangeArrowheads="1"/>
          </p:cNvSpPr>
          <p:nvPr>
            <p:custDataLst>
              <p:tags r:id="rId8"/>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85480" name="mmprod_feedback_7011"/>
          <p:cNvSpPr>
            <a:spLocks noChangeArrowheads="1"/>
          </p:cNvSpPr>
          <p:nvPr>
            <p:custDataLst>
              <p:tags r:id="rId9"/>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85481" name="mmprod_feedback_7007"/>
          <p:cNvSpPr>
            <a:spLocks noChangeArrowheads="1"/>
          </p:cNvSpPr>
          <p:nvPr>
            <p:custDataLst>
              <p:tags r:id="rId10"/>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10251" name="mmprod_Button104"/>
          <p:cNvGrpSpPr>
            <a:grpSpLocks/>
          </p:cNvGrpSpPr>
          <p:nvPr>
            <p:custDataLst>
              <p:tags r:id="rId11"/>
            </p:custDataLst>
          </p:nvPr>
        </p:nvGrpSpPr>
        <p:grpSpPr bwMode="auto">
          <a:xfrm>
            <a:off x="6306820" y="5718826"/>
            <a:ext cx="1144587" cy="407988"/>
            <a:chOff x="3973" y="3602"/>
            <a:chExt cx="721" cy="257"/>
          </a:xfrm>
        </p:grpSpPr>
        <p:sp>
          <p:nvSpPr>
            <p:cNvPr id="10273" name="mmprod_ButtonShape104"/>
            <p:cNvSpPr>
              <a:spLocks noChangeArrowheads="1"/>
            </p:cNvSpPr>
            <p:nvPr>
              <p:custDataLst>
                <p:tags r:id="rId34"/>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10274" name="mmprod_ButtonText105"/>
            <p:cNvSpPr>
              <a:spLocks noChangeArrowheads="1"/>
            </p:cNvSpPr>
            <p:nvPr>
              <p:custDataLst>
                <p:tags r:id="rId35"/>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10252" name="mmprod_Button106"/>
          <p:cNvGrpSpPr>
            <a:grpSpLocks/>
          </p:cNvGrpSpPr>
          <p:nvPr>
            <p:custDataLst>
              <p:tags r:id="rId12"/>
            </p:custDataLst>
          </p:nvPr>
        </p:nvGrpSpPr>
        <p:grpSpPr bwMode="auto">
          <a:xfrm>
            <a:off x="7541260" y="5718826"/>
            <a:ext cx="1146175" cy="407988"/>
            <a:chOff x="4750" y="3602"/>
            <a:chExt cx="722" cy="257"/>
          </a:xfrm>
        </p:grpSpPr>
        <p:sp>
          <p:nvSpPr>
            <p:cNvPr id="10271" name="mmprod_ButtonShape106"/>
            <p:cNvSpPr>
              <a:spLocks noChangeArrowheads="1"/>
            </p:cNvSpPr>
            <p:nvPr>
              <p:custDataLst>
                <p:tags r:id="rId32"/>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10272" name="mmprod_ButtonText107"/>
            <p:cNvSpPr>
              <a:spLocks noChangeArrowheads="1"/>
            </p:cNvSpPr>
            <p:nvPr>
              <p:custDataLst>
                <p:tags r:id="rId33"/>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graphicFrame>
        <p:nvGraphicFramePr>
          <p:cNvPr id="10242" name="Object 16"/>
          <p:cNvGraphicFramePr>
            <a:graphicFrameLocks noGrp="1" noChangeAspect="1"/>
          </p:cNvGraphicFramePr>
          <p:nvPr>
            <p:ph idx="1"/>
            <p:custDataLst>
              <p:tags r:id="rId13"/>
            </p:custDataLst>
          </p:nvPr>
        </p:nvGraphicFramePr>
        <p:xfrm>
          <a:off x="4114800" y="1676400"/>
          <a:ext cx="3141663" cy="1443038"/>
        </p:xfrm>
        <a:graphic>
          <a:graphicData uri="http://schemas.openxmlformats.org/presentationml/2006/ole">
            <mc:AlternateContent xmlns:mc="http://schemas.openxmlformats.org/markup-compatibility/2006">
              <mc:Choice xmlns:v="urn:schemas-microsoft-com:vml" Requires="v">
                <p:oleObj spid="_x0000_s13336" name="Equation" r:id="rId38" imgW="2184120" imgH="1002960" progId="Equation.DSMT4">
                  <p:embed/>
                </p:oleObj>
              </mc:Choice>
              <mc:Fallback>
                <p:oleObj name="Equation" r:id="rId38" imgW="2184120" imgH="100296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114800" y="1676400"/>
                        <a:ext cx="3141663"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3" name="Text Box 17"/>
          <p:cNvSpPr txBox="1">
            <a:spLocks noChangeArrowheads="1"/>
          </p:cNvSpPr>
          <p:nvPr>
            <p:custDataLst>
              <p:tags r:id="rId14"/>
            </p:custDataLst>
          </p:nvPr>
        </p:nvSpPr>
        <p:spPr bwMode="auto">
          <a:xfrm>
            <a:off x="457200" y="852488"/>
            <a:ext cx="72453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Solve the equation, below, for “y” and select the correct answer. </a:t>
            </a:r>
          </a:p>
        </p:txBody>
      </p:sp>
      <p:sp>
        <p:nvSpPr>
          <p:cNvPr id="1385490" name="mmprod_feedback_7004"/>
          <p:cNvSpPr>
            <a:spLocks noChangeArrowheads="1"/>
          </p:cNvSpPr>
          <p:nvPr>
            <p:custDataLst>
              <p:tags r:id="rId15"/>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9" name="mmprod_answer10286"/>
          <p:cNvGrpSpPr/>
          <p:nvPr>
            <p:custDataLst>
              <p:tags r:id="rId16"/>
            </p:custDataLst>
          </p:nvPr>
        </p:nvGrpSpPr>
        <p:grpSpPr>
          <a:xfrm>
            <a:off x="609600" y="1646238"/>
            <a:ext cx="5692775" cy="304800"/>
            <a:chOff x="609600" y="1646238"/>
            <a:chExt cx="5692775" cy="304800"/>
          </a:xfrm>
        </p:grpSpPr>
        <p:sp>
          <p:nvSpPr>
            <p:cNvPr id="10268" name="mmprod_s2_1041"/>
            <p:cNvSpPr txBox="1">
              <a:spLocks noChangeArrowheads="1"/>
            </p:cNvSpPr>
            <p:nvPr>
              <p:custDataLst>
                <p:tags r:id="rId29"/>
              </p:custDataLst>
            </p:nvPr>
          </p:nvSpPr>
          <p:spPr bwMode="auto">
            <a:xfrm>
              <a:off x="952500" y="164623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10269" name="mmprod_s1_1021"/>
            <p:cNvSpPr txBox="1">
              <a:spLocks noChangeArrowheads="1"/>
            </p:cNvSpPr>
            <p:nvPr>
              <p:custDataLst>
                <p:tags r:id="rId30"/>
              </p:custDataLst>
            </p:nvPr>
          </p:nvSpPr>
          <p:spPr bwMode="auto">
            <a:xfrm>
              <a:off x="1270000" y="164623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20</a:t>
              </a:r>
            </a:p>
          </p:txBody>
        </p:sp>
        <p:pic>
          <p:nvPicPr>
            <p:cNvPr id="18" name="mmprod_answer_input10286"/>
            <p:cNvPicPr>
              <a:picLocks noChangeAspect="1"/>
            </p:cNvPicPr>
            <p:nvPr>
              <p:custDataLst>
                <p:tags r:id="rId31"/>
              </p:custDataLst>
            </p:nvPr>
          </p:nvPicPr>
          <p:blipFill>
            <a:blip r:embed="rId40" cstate="print">
              <a:extLst>
                <a:ext uri="{28A0092B-C50C-407E-A947-70E740481C1C}">
                  <a14:useLocalDpi xmlns:a14="http://schemas.microsoft.com/office/drawing/2010/main" val="0"/>
                </a:ext>
              </a:extLst>
            </a:blip>
            <a:stretch>
              <a:fillRect/>
            </a:stretch>
          </p:blipFill>
          <p:spPr>
            <a:xfrm>
              <a:off x="609600" y="1697038"/>
              <a:ext cx="205646" cy="204522"/>
            </a:xfrm>
            <a:prstGeom prst="rect">
              <a:avLst/>
            </a:prstGeom>
          </p:spPr>
        </p:pic>
      </p:grpSp>
      <p:grpSp>
        <p:nvGrpSpPr>
          <p:cNvPr id="21" name="mmprod_answer10288"/>
          <p:cNvGrpSpPr/>
          <p:nvPr>
            <p:custDataLst>
              <p:tags r:id="rId17"/>
            </p:custDataLst>
          </p:nvPr>
        </p:nvGrpSpPr>
        <p:grpSpPr>
          <a:xfrm>
            <a:off x="609600" y="2124075"/>
            <a:ext cx="5692775" cy="304800"/>
            <a:chOff x="609600" y="2124075"/>
            <a:chExt cx="5692775" cy="304800"/>
          </a:xfrm>
        </p:grpSpPr>
        <p:sp>
          <p:nvSpPr>
            <p:cNvPr id="10265" name="mmprod_s2_1042"/>
            <p:cNvSpPr txBox="1">
              <a:spLocks noChangeArrowheads="1"/>
            </p:cNvSpPr>
            <p:nvPr>
              <p:custDataLst>
                <p:tags r:id="rId26"/>
              </p:custDataLst>
            </p:nvPr>
          </p:nvSpPr>
          <p:spPr bwMode="auto">
            <a:xfrm>
              <a:off x="952500" y="212407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10266" name="mmprod_s1_1022"/>
            <p:cNvSpPr txBox="1">
              <a:spLocks noChangeArrowheads="1"/>
            </p:cNvSpPr>
            <p:nvPr>
              <p:custDataLst>
                <p:tags r:id="rId27"/>
              </p:custDataLst>
            </p:nvPr>
          </p:nvSpPr>
          <p:spPr bwMode="auto">
            <a:xfrm>
              <a:off x="1270000" y="212407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10</a:t>
              </a:r>
            </a:p>
          </p:txBody>
        </p:sp>
        <p:pic>
          <p:nvPicPr>
            <p:cNvPr id="20" name="mmprod_answer_input10288"/>
            <p:cNvPicPr>
              <a:picLocks noChangeAspect="1"/>
            </p:cNvPicPr>
            <p:nvPr>
              <p:custDataLst>
                <p:tags r:id="rId28"/>
              </p:custDataLst>
            </p:nvPr>
          </p:nvPicPr>
          <p:blipFill>
            <a:blip r:embed="rId41" cstate="print">
              <a:extLst>
                <a:ext uri="{28A0092B-C50C-407E-A947-70E740481C1C}">
                  <a14:useLocalDpi xmlns:a14="http://schemas.microsoft.com/office/drawing/2010/main" val="0"/>
                </a:ext>
              </a:extLst>
            </a:blip>
            <a:stretch>
              <a:fillRect/>
            </a:stretch>
          </p:blipFill>
          <p:spPr>
            <a:xfrm>
              <a:off x="609600" y="2176463"/>
              <a:ext cx="205646" cy="204522"/>
            </a:xfrm>
            <a:prstGeom prst="rect">
              <a:avLst/>
            </a:prstGeom>
          </p:spPr>
        </p:pic>
      </p:grpSp>
      <p:grpSp>
        <p:nvGrpSpPr>
          <p:cNvPr id="23" name="mmprod_answer10290"/>
          <p:cNvGrpSpPr/>
          <p:nvPr>
            <p:custDataLst>
              <p:tags r:id="rId18"/>
            </p:custDataLst>
          </p:nvPr>
        </p:nvGrpSpPr>
        <p:grpSpPr>
          <a:xfrm>
            <a:off x="609600" y="2601913"/>
            <a:ext cx="5692775" cy="304800"/>
            <a:chOff x="609600" y="2601913"/>
            <a:chExt cx="5692775" cy="304800"/>
          </a:xfrm>
        </p:grpSpPr>
        <p:sp>
          <p:nvSpPr>
            <p:cNvPr id="10262" name="mmprod_s2_1043"/>
            <p:cNvSpPr txBox="1">
              <a:spLocks noChangeArrowheads="1"/>
            </p:cNvSpPr>
            <p:nvPr>
              <p:custDataLst>
                <p:tags r:id="rId23"/>
              </p:custDataLst>
            </p:nvPr>
          </p:nvSpPr>
          <p:spPr bwMode="auto">
            <a:xfrm>
              <a:off x="952500" y="260191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10263" name="mmprod_s1_1023"/>
            <p:cNvSpPr txBox="1">
              <a:spLocks noChangeArrowheads="1"/>
            </p:cNvSpPr>
            <p:nvPr>
              <p:custDataLst>
                <p:tags r:id="rId24"/>
              </p:custDataLst>
            </p:nvPr>
          </p:nvSpPr>
          <p:spPr bwMode="auto">
            <a:xfrm>
              <a:off x="1295400" y="260191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15</a:t>
              </a:r>
            </a:p>
          </p:txBody>
        </p:sp>
        <p:pic>
          <p:nvPicPr>
            <p:cNvPr id="22" name="mmprod_answer_input10290"/>
            <p:cNvPicPr>
              <a:picLocks noChangeAspect="1"/>
            </p:cNvPicPr>
            <p:nvPr>
              <p:custDataLst>
                <p:tags r:id="rId25"/>
              </p:custDataLst>
            </p:nvPr>
          </p:nvPicPr>
          <p:blipFill>
            <a:blip r:embed="rId40" cstate="print">
              <a:extLst>
                <a:ext uri="{28A0092B-C50C-407E-A947-70E740481C1C}">
                  <a14:useLocalDpi xmlns:a14="http://schemas.microsoft.com/office/drawing/2010/main" val="0"/>
                </a:ext>
              </a:extLst>
            </a:blip>
            <a:stretch>
              <a:fillRect/>
            </a:stretch>
          </p:blipFill>
          <p:spPr>
            <a:xfrm>
              <a:off x="609600" y="2652713"/>
              <a:ext cx="205646" cy="204522"/>
            </a:xfrm>
            <a:prstGeom prst="rect">
              <a:avLst/>
            </a:prstGeom>
          </p:spPr>
        </p:pic>
      </p:grpSp>
      <p:grpSp>
        <p:nvGrpSpPr>
          <p:cNvPr id="25" name="mmprod_answer10292"/>
          <p:cNvGrpSpPr/>
          <p:nvPr>
            <p:custDataLst>
              <p:tags r:id="rId19"/>
            </p:custDataLst>
          </p:nvPr>
        </p:nvGrpSpPr>
        <p:grpSpPr>
          <a:xfrm>
            <a:off x="609600" y="3079750"/>
            <a:ext cx="5692775" cy="304800"/>
            <a:chOff x="609600" y="3079750"/>
            <a:chExt cx="5692775" cy="304800"/>
          </a:xfrm>
        </p:grpSpPr>
        <p:sp>
          <p:nvSpPr>
            <p:cNvPr id="10259" name="mmprod_s2_1044"/>
            <p:cNvSpPr txBox="1">
              <a:spLocks noChangeArrowheads="1"/>
            </p:cNvSpPr>
            <p:nvPr>
              <p:custDataLst>
                <p:tags r:id="rId20"/>
              </p:custDataLst>
            </p:nvPr>
          </p:nvSpPr>
          <p:spPr bwMode="auto">
            <a:xfrm>
              <a:off x="952500" y="307975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10260" name="mmprod_s1_1024"/>
            <p:cNvSpPr txBox="1">
              <a:spLocks noChangeArrowheads="1"/>
            </p:cNvSpPr>
            <p:nvPr>
              <p:custDataLst>
                <p:tags r:id="rId21"/>
              </p:custDataLst>
            </p:nvPr>
          </p:nvSpPr>
          <p:spPr bwMode="auto">
            <a:xfrm>
              <a:off x="1295400" y="307975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13</a:t>
              </a:r>
            </a:p>
          </p:txBody>
        </p:sp>
        <p:pic>
          <p:nvPicPr>
            <p:cNvPr id="24" name="mmprod_answer_input10292"/>
            <p:cNvPicPr>
              <a:picLocks noChangeAspect="1"/>
            </p:cNvPicPr>
            <p:nvPr>
              <p:custDataLst>
                <p:tags r:id="rId22"/>
              </p:custDataLst>
            </p:nvPr>
          </p:nvPicPr>
          <p:blipFill>
            <a:blip r:embed="rId40" cstate="print">
              <a:extLst>
                <a:ext uri="{28A0092B-C50C-407E-A947-70E740481C1C}">
                  <a14:useLocalDpi xmlns:a14="http://schemas.microsoft.com/office/drawing/2010/main" val="0"/>
                </a:ext>
              </a:extLst>
            </a:blip>
            <a:stretch>
              <a:fillRect/>
            </a:stretch>
          </p:blipFill>
          <p:spPr>
            <a:xfrm>
              <a:off x="609600" y="3130550"/>
              <a:ext cx="205646" cy="204522"/>
            </a:xfrm>
            <a:prstGeom prst="rect">
              <a:avLst/>
            </a:prstGeom>
          </p:spPr>
        </p:pic>
      </p:grpSp>
    </p:spTree>
    <p:custDataLst>
      <p:tags r:id="rId2"/>
    </p:custDataLst>
    <p:extLst>
      <p:ext uri="{BB962C8B-B14F-4D97-AF65-F5344CB8AC3E}">
        <p14:creationId xmlns:p14="http://schemas.microsoft.com/office/powerpoint/2010/main" val="1604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54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54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854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854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854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854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854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85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animBg="1" autoUpdateAnimBg="0"/>
      <p:bldP spid="1385476" grpId="0" animBg="1" autoUpdateAnimBg="0"/>
      <p:bldP spid="1385477" grpId="0" animBg="1" autoUpdateAnimBg="0"/>
      <p:bldP spid="1385478" grpId="0" animBg="1" autoUpdateAnimBg="0"/>
      <p:bldP spid="1385479" grpId="0" animBg="1" autoUpdateAnimBg="0"/>
      <p:bldP spid="1385480" grpId="0" animBg="1" autoUpdateAnimBg="0"/>
      <p:bldP spid="1385481" grpId="0" animBg="1" autoUpdateAnimBg="0"/>
      <p:bldP spid="138549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2"/>
            </p:custDataLst>
          </p:nvPr>
        </p:nvSpPr>
        <p:spPr>
          <a:xfrm>
            <a:off x="152400" y="152400"/>
            <a:ext cx="3048000" cy="381000"/>
          </a:xfrm>
        </p:spPr>
        <p:txBody>
          <a:bodyPr/>
          <a:lstStyle/>
          <a:p>
            <a:pPr eaLnBrk="1" hangingPunct="1"/>
            <a:r>
              <a:rPr lang="en-US" sz="1800" dirty="0" smtClean="0">
                <a:solidFill>
                  <a:srgbClr val="FFFFCC"/>
                </a:solidFill>
              </a:rPr>
              <a:t>Comparing Integers</a:t>
            </a:r>
          </a:p>
        </p:txBody>
      </p:sp>
      <p:sp>
        <p:nvSpPr>
          <p:cNvPr id="18435" name="Text Box 5"/>
          <p:cNvSpPr txBox="1">
            <a:spLocks noChangeArrowheads="1"/>
          </p:cNvSpPr>
          <p:nvPr>
            <p:custDataLst>
              <p:tags r:id="rId3"/>
            </p:custDataLst>
          </p:nvPr>
        </p:nvSpPr>
        <p:spPr bwMode="auto">
          <a:xfrm>
            <a:off x="152400" y="762000"/>
            <a:ext cx="8001000" cy="457200"/>
          </a:xfrm>
          <a:prstGeom prst="rect">
            <a:avLst/>
          </a:prstGeom>
          <a:noFill/>
          <a:ln w="12700" algn="ctr">
            <a:noFill/>
            <a:miter lim="800000"/>
            <a:headEnd/>
            <a:tailEnd/>
          </a:ln>
        </p:spPr>
        <p:txBody>
          <a:bodyPr>
            <a:spAutoFit/>
          </a:bodyPr>
          <a:lstStyle/>
          <a:p>
            <a:pPr fontAlgn="base">
              <a:spcBef>
                <a:spcPct val="50000"/>
              </a:spcBef>
              <a:spcAft>
                <a:spcPct val="0"/>
              </a:spcAft>
            </a:pPr>
            <a:r>
              <a:rPr lang="en-US" sz="2400" b="1" dirty="0">
                <a:solidFill>
                  <a:srgbClr val="FFFFFF"/>
                </a:solidFill>
              </a:rPr>
              <a:t>Here is how integers are often compared</a:t>
            </a:r>
          </a:p>
        </p:txBody>
      </p:sp>
      <p:sp>
        <p:nvSpPr>
          <p:cNvPr id="18436" name="Rectangle 7"/>
          <p:cNvSpPr>
            <a:spLocks noChangeArrowheads="1"/>
          </p:cNvSpPr>
          <p:nvPr>
            <p:custDataLst>
              <p:tags r:id="rId4"/>
            </p:custDataLst>
          </p:nvPr>
        </p:nvSpPr>
        <p:spPr bwMode="auto">
          <a:xfrm>
            <a:off x="381000" y="1981200"/>
            <a:ext cx="7772400" cy="19208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The symbol "&gt;" is often used to indicate that one number is "greater than" another number</a:t>
            </a:r>
          </a:p>
          <a:p>
            <a:pPr fontAlgn="base">
              <a:spcBef>
                <a:spcPct val="0"/>
              </a:spcBef>
              <a:spcAft>
                <a:spcPct val="0"/>
              </a:spcAft>
            </a:pPr>
            <a:endParaRPr lang="en-US" sz="2000" b="1" dirty="0">
              <a:solidFill>
                <a:srgbClr val="FFFFFF"/>
              </a:solidFill>
            </a:endParaRPr>
          </a:p>
          <a:p>
            <a:pPr fontAlgn="base">
              <a:spcBef>
                <a:spcPct val="0"/>
              </a:spcBef>
              <a:spcAft>
                <a:spcPct val="0"/>
              </a:spcAft>
            </a:pPr>
            <a:r>
              <a:rPr lang="en-US" sz="2000" b="1" dirty="0">
                <a:solidFill>
                  <a:srgbClr val="FFFFFF"/>
                </a:solidFill>
              </a:rPr>
              <a:t>The symbol "&lt;" is often used to indicate that one number is "less than" another number.</a:t>
            </a:r>
          </a:p>
          <a:p>
            <a:pPr fontAlgn="base">
              <a:spcBef>
                <a:spcPct val="0"/>
              </a:spcBef>
              <a:spcAft>
                <a:spcPct val="0"/>
              </a:spcAft>
            </a:pPr>
            <a:endParaRPr lang="en-US" sz="2000" b="1" dirty="0">
              <a:solidFill>
                <a:srgbClr val="FFFFFF"/>
              </a:solidFill>
            </a:endParaRPr>
          </a:p>
        </p:txBody>
      </p:sp>
      <p:graphicFrame>
        <p:nvGraphicFramePr>
          <p:cNvPr id="1234952" name="Group 8"/>
          <p:cNvGraphicFramePr>
            <a:graphicFrameLocks noGrp="1"/>
          </p:cNvGraphicFramePr>
          <p:nvPr>
            <p:ph sz="half" idx="2"/>
            <p:custDataLst>
              <p:tags r:id="rId5"/>
            </p:custDataLst>
          </p:nvPr>
        </p:nvGraphicFramePr>
        <p:xfrm>
          <a:off x="228600" y="4191000"/>
          <a:ext cx="8686800" cy="1010285"/>
        </p:xfrm>
        <a:graphic>
          <a:graphicData uri="http://schemas.openxmlformats.org/drawingml/2006/table">
            <a:tbl>
              <a:tblPr/>
              <a:tblGrid>
                <a:gridCol w="2895600"/>
                <a:gridCol w="2895600"/>
                <a:gridCol w="2895600"/>
              </a:tblGrid>
              <a:tr h="30480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4 &gt; -2 (4 is greater than -2)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6 &lt; 12 (6 is less than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-6 &lt; -2 (-6 is less than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mmprod_title"/>
          <p:cNvSpPr>
            <a:spLocks noGrp="1" noChangeArrowheads="1"/>
          </p:cNvSpPr>
          <p:nvPr>
            <p:ph type="title"/>
            <p:custDataLst>
              <p:tags r:id="rId2"/>
            </p:custDataLst>
          </p:nvPr>
        </p:nvSpPr>
        <p:spPr>
          <a:xfrm>
            <a:off x="228600" y="152400"/>
            <a:ext cx="8077200" cy="533400"/>
          </a:xfrm>
        </p:spPr>
        <p:txBody>
          <a:bodyPr lIns="0" tIns="0" rIns="0" bIns="0">
            <a:noAutofit/>
          </a:bodyPr>
          <a:lstStyle/>
          <a:p>
            <a:pPr eaLnBrk="1" hangingPunct="1"/>
            <a:r>
              <a:rPr lang="en-US" sz="2000" dirty="0" smtClean="0">
                <a:solidFill>
                  <a:schemeClr val="folHlink"/>
                </a:solidFill>
              </a:rPr>
              <a:t>Exercise 20</a:t>
            </a:r>
          </a:p>
        </p:txBody>
      </p:sp>
      <p:sp>
        <p:nvSpPr>
          <p:cNvPr id="1376259"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76260"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76261"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76262"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76263"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76264"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76265"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64522" name="mmprod_Button104"/>
          <p:cNvGrpSpPr>
            <a:grpSpLocks/>
          </p:cNvGrpSpPr>
          <p:nvPr>
            <p:custDataLst>
              <p:tags r:id="rId10"/>
            </p:custDataLst>
          </p:nvPr>
        </p:nvGrpSpPr>
        <p:grpSpPr bwMode="auto">
          <a:xfrm>
            <a:off x="6306820" y="5718826"/>
            <a:ext cx="1144587" cy="407988"/>
            <a:chOff x="3973" y="3602"/>
            <a:chExt cx="721" cy="257"/>
          </a:xfrm>
        </p:grpSpPr>
        <p:sp>
          <p:nvSpPr>
            <p:cNvPr id="64559" name="mmprod_ButtonShape104"/>
            <p:cNvSpPr>
              <a:spLocks noChangeArrowheads="1"/>
            </p:cNvSpPr>
            <p:nvPr>
              <p:custDataLst>
                <p:tags r:id="rId47"/>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64560" name="mmprod_ButtonText105"/>
            <p:cNvSpPr>
              <a:spLocks noChangeArrowheads="1"/>
            </p:cNvSpPr>
            <p:nvPr>
              <p:custDataLst>
                <p:tags r:id="rId48"/>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64523" name="mmprod_Button106"/>
          <p:cNvGrpSpPr>
            <a:grpSpLocks/>
          </p:cNvGrpSpPr>
          <p:nvPr>
            <p:custDataLst>
              <p:tags r:id="rId11"/>
            </p:custDataLst>
          </p:nvPr>
        </p:nvGrpSpPr>
        <p:grpSpPr bwMode="auto">
          <a:xfrm>
            <a:off x="7541260" y="5718826"/>
            <a:ext cx="1146175" cy="407988"/>
            <a:chOff x="4750" y="3602"/>
            <a:chExt cx="722" cy="257"/>
          </a:xfrm>
        </p:grpSpPr>
        <p:sp>
          <p:nvSpPr>
            <p:cNvPr id="64557" name="mmprod_ButtonShape106"/>
            <p:cNvSpPr>
              <a:spLocks noChangeArrowheads="1"/>
            </p:cNvSpPr>
            <p:nvPr>
              <p:custDataLst>
                <p:tags r:id="rId45"/>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64558" name="mmprod_ButtonText107"/>
            <p:cNvSpPr>
              <a:spLocks noChangeArrowheads="1"/>
            </p:cNvSpPr>
            <p:nvPr>
              <p:custDataLst>
                <p:tags r:id="rId46"/>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64524" name="Text Box 16"/>
          <p:cNvSpPr txBox="1">
            <a:spLocks noChangeArrowheads="1"/>
          </p:cNvSpPr>
          <p:nvPr>
            <p:custDataLst>
              <p:tags r:id="rId12"/>
            </p:custDataLst>
          </p:nvPr>
        </p:nvSpPr>
        <p:spPr bwMode="auto">
          <a:xfrm>
            <a:off x="228600" y="806450"/>
            <a:ext cx="8245475" cy="641350"/>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Determine the </a:t>
            </a:r>
            <a:r>
              <a:rPr lang="en-US" b="1" dirty="0">
                <a:solidFill>
                  <a:srgbClr val="FFFFCC"/>
                </a:solidFill>
              </a:rPr>
              <a:t>Area</a:t>
            </a:r>
            <a:r>
              <a:rPr lang="en-US" b="1" dirty="0">
                <a:solidFill>
                  <a:srgbClr val="FFFFFF"/>
                </a:solidFill>
              </a:rPr>
              <a:t> of the following cross section and select the correct answer below:</a:t>
            </a:r>
          </a:p>
        </p:txBody>
      </p:sp>
      <p:sp>
        <p:nvSpPr>
          <p:cNvPr id="64525" name="Freeform 17"/>
          <p:cNvSpPr>
            <a:spLocks/>
          </p:cNvSpPr>
          <p:nvPr>
            <p:custDataLst>
              <p:tags r:id="rId13"/>
            </p:custDataLst>
          </p:nvPr>
        </p:nvSpPr>
        <p:spPr bwMode="auto">
          <a:xfrm>
            <a:off x="3892550" y="1600200"/>
            <a:ext cx="3962400" cy="2057400"/>
          </a:xfrm>
          <a:custGeom>
            <a:avLst/>
            <a:gdLst>
              <a:gd name="T0" fmla="*/ 0 w 2496"/>
              <a:gd name="T1" fmla="*/ 0 h 1296"/>
              <a:gd name="T2" fmla="*/ 0 w 2496"/>
              <a:gd name="T3" fmla="*/ 2147483647 h 1296"/>
              <a:gd name="T4" fmla="*/ 2147483647 w 2496"/>
              <a:gd name="T5" fmla="*/ 2147483647 h 1296"/>
              <a:gd name="T6" fmla="*/ 2147483647 w 2496"/>
              <a:gd name="T7" fmla="*/ 1451609850 h 1296"/>
              <a:gd name="T8" fmla="*/ 2147483647 w 2496"/>
              <a:gd name="T9" fmla="*/ 1451609850 h 1296"/>
              <a:gd name="T10" fmla="*/ 2147483647 w 2496"/>
              <a:gd name="T11" fmla="*/ 10080624 h 1296"/>
              <a:gd name="T12" fmla="*/ 0 60000 65536"/>
              <a:gd name="T13" fmla="*/ 0 60000 65536"/>
              <a:gd name="T14" fmla="*/ 0 60000 65536"/>
              <a:gd name="T15" fmla="*/ 0 60000 65536"/>
              <a:gd name="T16" fmla="*/ 0 60000 65536"/>
              <a:gd name="T17" fmla="*/ 0 60000 65536"/>
              <a:gd name="T18" fmla="*/ 0 w 2496"/>
              <a:gd name="T19" fmla="*/ 0 h 1296"/>
              <a:gd name="T20" fmla="*/ 2496 w 2496"/>
              <a:gd name="T21" fmla="*/ 1296 h 1296"/>
            </a:gdLst>
            <a:ahLst/>
            <a:cxnLst>
              <a:cxn ang="T12">
                <a:pos x="T0" y="T1"/>
              </a:cxn>
              <a:cxn ang="T13">
                <a:pos x="T2" y="T3"/>
              </a:cxn>
              <a:cxn ang="T14">
                <a:pos x="T4" y="T5"/>
              </a:cxn>
              <a:cxn ang="T15">
                <a:pos x="T6" y="T7"/>
              </a:cxn>
              <a:cxn ang="T16">
                <a:pos x="T8" y="T9"/>
              </a:cxn>
              <a:cxn ang="T17">
                <a:pos x="T10" y="T11"/>
              </a:cxn>
            </a:cxnLst>
            <a:rect l="T18" t="T19" r="T20" b="T21"/>
            <a:pathLst>
              <a:path w="2496" h="1296">
                <a:moveTo>
                  <a:pt x="0" y="0"/>
                </a:moveTo>
                <a:lnTo>
                  <a:pt x="0" y="1296"/>
                </a:lnTo>
                <a:lnTo>
                  <a:pt x="864" y="1296"/>
                </a:lnTo>
                <a:lnTo>
                  <a:pt x="864" y="576"/>
                </a:lnTo>
                <a:lnTo>
                  <a:pt x="2496" y="576"/>
                </a:lnTo>
                <a:lnTo>
                  <a:pt x="2496" y="4"/>
                </a:lnTo>
              </a:path>
            </a:pathLst>
          </a:custGeom>
          <a:noFill/>
          <a:ln w="28575" cap="flat" cmpd="sng">
            <a:solidFill>
              <a:schemeClr val="bg1"/>
            </a:solidFill>
            <a:prstDash val="solid"/>
            <a:round/>
            <a:headEnd/>
            <a:tailEnd/>
          </a:ln>
        </p:spPr>
        <p:txBody>
          <a:bodyPr wrap="none" anchor="ctr"/>
          <a:lstStyle/>
          <a:p>
            <a:pPr fontAlgn="base">
              <a:spcBef>
                <a:spcPct val="0"/>
              </a:spcBef>
              <a:spcAft>
                <a:spcPct val="0"/>
              </a:spcAft>
            </a:pPr>
            <a:endParaRPr lang="en-US" b="1" dirty="0">
              <a:solidFill>
                <a:srgbClr val="FFFFFF"/>
              </a:solidFill>
            </a:endParaRPr>
          </a:p>
        </p:txBody>
      </p:sp>
      <p:sp>
        <p:nvSpPr>
          <p:cNvPr id="64526" name="Text Box 18"/>
          <p:cNvSpPr txBox="1">
            <a:spLocks noChangeArrowheads="1"/>
          </p:cNvSpPr>
          <p:nvPr>
            <p:custDataLst>
              <p:tags r:id="rId14"/>
            </p:custDataLst>
          </p:nvPr>
        </p:nvSpPr>
        <p:spPr bwMode="auto">
          <a:xfrm>
            <a:off x="3206750" y="2362200"/>
            <a:ext cx="6540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10 ft</a:t>
            </a:r>
          </a:p>
        </p:txBody>
      </p:sp>
      <p:sp>
        <p:nvSpPr>
          <p:cNvPr id="64527" name="Text Box 19"/>
          <p:cNvSpPr txBox="1">
            <a:spLocks noChangeArrowheads="1"/>
          </p:cNvSpPr>
          <p:nvPr>
            <p:custDataLst>
              <p:tags r:id="rId15"/>
            </p:custDataLst>
          </p:nvPr>
        </p:nvSpPr>
        <p:spPr bwMode="auto">
          <a:xfrm>
            <a:off x="4191000" y="3733800"/>
            <a:ext cx="6540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50 ft</a:t>
            </a:r>
          </a:p>
        </p:txBody>
      </p:sp>
      <p:sp>
        <p:nvSpPr>
          <p:cNvPr id="64528" name="Text Box 20"/>
          <p:cNvSpPr txBox="1">
            <a:spLocks noChangeArrowheads="1"/>
          </p:cNvSpPr>
          <p:nvPr>
            <p:custDataLst>
              <p:tags r:id="rId16"/>
            </p:custDataLst>
          </p:nvPr>
        </p:nvSpPr>
        <p:spPr bwMode="auto">
          <a:xfrm>
            <a:off x="6223000" y="2514600"/>
            <a:ext cx="7810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100 ft</a:t>
            </a:r>
          </a:p>
        </p:txBody>
      </p:sp>
      <p:sp>
        <p:nvSpPr>
          <p:cNvPr id="64529" name="Text Box 21"/>
          <p:cNvSpPr txBox="1">
            <a:spLocks noChangeArrowheads="1"/>
          </p:cNvSpPr>
          <p:nvPr>
            <p:custDataLst>
              <p:tags r:id="rId17"/>
            </p:custDataLst>
          </p:nvPr>
        </p:nvSpPr>
        <p:spPr bwMode="auto">
          <a:xfrm>
            <a:off x="7931150" y="1752600"/>
            <a:ext cx="5270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5 ft</a:t>
            </a:r>
          </a:p>
        </p:txBody>
      </p:sp>
      <p:sp>
        <p:nvSpPr>
          <p:cNvPr id="64530" name="Line 22"/>
          <p:cNvSpPr>
            <a:spLocks noChangeShapeType="1"/>
          </p:cNvSpPr>
          <p:nvPr>
            <p:custDataLst>
              <p:tags r:id="rId18"/>
            </p:custDataLst>
          </p:nvPr>
        </p:nvSpPr>
        <p:spPr bwMode="auto">
          <a:xfrm>
            <a:off x="3892550" y="1600200"/>
            <a:ext cx="3962400" cy="0"/>
          </a:xfrm>
          <a:prstGeom prst="line">
            <a:avLst/>
          </a:prstGeom>
          <a:noFill/>
          <a:ln w="19050">
            <a:solidFill>
              <a:srgbClr val="00CCFF"/>
            </a:solidFill>
            <a:round/>
            <a:headEnd/>
            <a:tailEnd/>
          </a:ln>
        </p:spPr>
        <p:txBody>
          <a:bodyPr wrap="none" anchor="ctr"/>
          <a:lstStyle/>
          <a:p>
            <a:pPr fontAlgn="base">
              <a:spcBef>
                <a:spcPct val="0"/>
              </a:spcBef>
              <a:spcAft>
                <a:spcPct val="0"/>
              </a:spcAft>
            </a:pPr>
            <a:endParaRPr lang="en-US" b="1" dirty="0">
              <a:solidFill>
                <a:srgbClr val="FFFFFF"/>
              </a:solidFill>
            </a:endParaRPr>
          </a:p>
        </p:txBody>
      </p:sp>
      <p:sp>
        <p:nvSpPr>
          <p:cNvPr id="64531" name="Line 23"/>
          <p:cNvSpPr>
            <a:spLocks noChangeShapeType="1"/>
          </p:cNvSpPr>
          <p:nvPr>
            <p:custDataLst>
              <p:tags r:id="rId19"/>
            </p:custDataLst>
          </p:nvPr>
        </p:nvSpPr>
        <p:spPr bwMode="auto">
          <a:xfrm flipV="1">
            <a:off x="3511550" y="1676400"/>
            <a:ext cx="0" cy="6096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4532" name="Line 24"/>
          <p:cNvSpPr>
            <a:spLocks noChangeShapeType="1"/>
          </p:cNvSpPr>
          <p:nvPr>
            <p:custDataLst>
              <p:tags r:id="rId20"/>
            </p:custDataLst>
          </p:nvPr>
        </p:nvSpPr>
        <p:spPr bwMode="auto">
          <a:xfrm rot="10800000" flipV="1">
            <a:off x="8159750" y="2057400"/>
            <a:ext cx="0" cy="4572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4533" name="Line 25"/>
          <p:cNvSpPr>
            <a:spLocks noChangeShapeType="1"/>
          </p:cNvSpPr>
          <p:nvPr>
            <p:custDataLst>
              <p:tags r:id="rId21"/>
            </p:custDataLst>
          </p:nvPr>
        </p:nvSpPr>
        <p:spPr bwMode="auto">
          <a:xfrm rot="5400000" flipV="1">
            <a:off x="7473950" y="2362200"/>
            <a:ext cx="0" cy="6096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4534" name="Line 26"/>
          <p:cNvSpPr>
            <a:spLocks noChangeShapeType="1"/>
          </p:cNvSpPr>
          <p:nvPr>
            <p:custDataLst>
              <p:tags r:id="rId22"/>
            </p:custDataLst>
          </p:nvPr>
        </p:nvSpPr>
        <p:spPr bwMode="auto">
          <a:xfrm flipV="1">
            <a:off x="8159750" y="1524000"/>
            <a:ext cx="0" cy="2286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4535" name="Line 27"/>
          <p:cNvSpPr>
            <a:spLocks noChangeShapeType="1"/>
          </p:cNvSpPr>
          <p:nvPr>
            <p:custDataLst>
              <p:tags r:id="rId23"/>
            </p:custDataLst>
          </p:nvPr>
        </p:nvSpPr>
        <p:spPr bwMode="auto">
          <a:xfrm rot="5400000" flipV="1">
            <a:off x="5035550" y="3657600"/>
            <a:ext cx="0" cy="4572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4536" name="Line 28"/>
          <p:cNvSpPr>
            <a:spLocks noChangeShapeType="1"/>
          </p:cNvSpPr>
          <p:nvPr>
            <p:custDataLst>
              <p:tags r:id="rId24"/>
            </p:custDataLst>
          </p:nvPr>
        </p:nvSpPr>
        <p:spPr bwMode="auto">
          <a:xfrm rot="16200000" flipV="1">
            <a:off x="4044950" y="3733800"/>
            <a:ext cx="0" cy="3048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4537" name="Line 29"/>
          <p:cNvSpPr>
            <a:spLocks noChangeShapeType="1"/>
          </p:cNvSpPr>
          <p:nvPr>
            <p:custDataLst>
              <p:tags r:id="rId25"/>
            </p:custDataLst>
          </p:nvPr>
        </p:nvSpPr>
        <p:spPr bwMode="auto">
          <a:xfrm rot="16200000" flipV="1">
            <a:off x="5873750" y="2362200"/>
            <a:ext cx="0" cy="6096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4538" name="Line 30"/>
          <p:cNvSpPr>
            <a:spLocks noChangeShapeType="1"/>
          </p:cNvSpPr>
          <p:nvPr>
            <p:custDataLst>
              <p:tags r:id="rId26"/>
            </p:custDataLst>
          </p:nvPr>
        </p:nvSpPr>
        <p:spPr bwMode="auto">
          <a:xfrm rot="10800000" flipV="1">
            <a:off x="3435350" y="2743200"/>
            <a:ext cx="0" cy="6096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4539" name="Line 31"/>
          <p:cNvSpPr>
            <a:spLocks noChangeShapeType="1"/>
          </p:cNvSpPr>
          <p:nvPr>
            <p:custDataLst>
              <p:tags r:id="rId27"/>
            </p:custDataLst>
          </p:nvPr>
        </p:nvSpPr>
        <p:spPr bwMode="auto">
          <a:xfrm flipV="1">
            <a:off x="5264150" y="1600200"/>
            <a:ext cx="0" cy="914400"/>
          </a:xfrm>
          <a:prstGeom prst="line">
            <a:avLst/>
          </a:prstGeom>
          <a:noFill/>
          <a:ln w="12700">
            <a:solidFill>
              <a:schemeClr val="bg1"/>
            </a:solidFill>
            <a:prstDash val="dash"/>
            <a:round/>
            <a:headEnd/>
            <a:tailEnd/>
          </a:ln>
        </p:spPr>
        <p:txBody>
          <a:bodyPr wrap="none" anchor="ctr"/>
          <a:lstStyle/>
          <a:p>
            <a:pPr fontAlgn="base">
              <a:spcBef>
                <a:spcPct val="0"/>
              </a:spcBef>
              <a:spcAft>
                <a:spcPct val="0"/>
              </a:spcAft>
            </a:pPr>
            <a:endParaRPr lang="en-US" b="1" dirty="0">
              <a:solidFill>
                <a:srgbClr val="FFFFFF"/>
              </a:solidFill>
            </a:endParaRPr>
          </a:p>
        </p:txBody>
      </p:sp>
      <p:sp>
        <p:nvSpPr>
          <p:cNvPr id="1376288" name="mmprod_feedback_7004"/>
          <p:cNvSpPr>
            <a:spLocks noChangeArrowheads="1"/>
          </p:cNvSpPr>
          <p:nvPr>
            <p:custDataLst>
              <p:tags r:id="rId28"/>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9" name="mmprod_answer10300"/>
          <p:cNvGrpSpPr/>
          <p:nvPr>
            <p:custDataLst>
              <p:tags r:id="rId29"/>
            </p:custDataLst>
          </p:nvPr>
        </p:nvGrpSpPr>
        <p:grpSpPr>
          <a:xfrm>
            <a:off x="457200" y="2300288"/>
            <a:ext cx="5692775" cy="304800"/>
            <a:chOff x="457200" y="2300288"/>
            <a:chExt cx="5692775" cy="304800"/>
          </a:xfrm>
        </p:grpSpPr>
        <p:sp>
          <p:nvSpPr>
            <p:cNvPr id="64554" name="mmprod_s2_1041"/>
            <p:cNvSpPr txBox="1">
              <a:spLocks noChangeArrowheads="1"/>
            </p:cNvSpPr>
            <p:nvPr>
              <p:custDataLst>
                <p:tags r:id="rId42"/>
              </p:custDataLst>
            </p:nvPr>
          </p:nvSpPr>
          <p:spPr bwMode="auto">
            <a:xfrm>
              <a:off x="800100" y="230028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64555" name="mmprod_s1_1021"/>
            <p:cNvSpPr txBox="1">
              <a:spLocks noChangeArrowheads="1"/>
            </p:cNvSpPr>
            <p:nvPr>
              <p:custDataLst>
                <p:tags r:id="rId43"/>
              </p:custDataLst>
            </p:nvPr>
          </p:nvSpPr>
          <p:spPr bwMode="auto">
            <a:xfrm>
              <a:off x="1117600" y="230028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1,000 ft</a:t>
              </a:r>
              <a:r>
                <a:rPr lang="en-US" sz="2400" baseline="30000" dirty="0">
                  <a:solidFill>
                    <a:srgbClr val="FFFFFF"/>
                  </a:solidFill>
                </a:rPr>
                <a:t>2</a:t>
              </a:r>
            </a:p>
          </p:txBody>
        </p:sp>
        <p:pic>
          <p:nvPicPr>
            <p:cNvPr id="18" name="mmprod_answer_input10300"/>
            <p:cNvPicPr>
              <a:picLocks noChangeAspect="1"/>
            </p:cNvPicPr>
            <p:nvPr>
              <p:custDataLst>
                <p:tags r:id="rId44"/>
              </p:custDataLst>
            </p:nvPr>
          </p:nvPicPr>
          <p:blipFill>
            <a:blip r:embed="rId51" cstate="print">
              <a:extLst>
                <a:ext uri="{28A0092B-C50C-407E-A947-70E740481C1C}">
                  <a14:useLocalDpi xmlns:a14="http://schemas.microsoft.com/office/drawing/2010/main" val="0"/>
                </a:ext>
              </a:extLst>
            </a:blip>
            <a:stretch>
              <a:fillRect/>
            </a:stretch>
          </p:blipFill>
          <p:spPr>
            <a:xfrm>
              <a:off x="457200" y="2352676"/>
              <a:ext cx="205646" cy="204522"/>
            </a:xfrm>
            <a:prstGeom prst="rect">
              <a:avLst/>
            </a:prstGeom>
          </p:spPr>
        </p:pic>
      </p:grpSp>
      <p:grpSp>
        <p:nvGrpSpPr>
          <p:cNvPr id="21" name="mmprod_answer10302"/>
          <p:cNvGrpSpPr/>
          <p:nvPr>
            <p:custDataLst>
              <p:tags r:id="rId30"/>
            </p:custDataLst>
          </p:nvPr>
        </p:nvGrpSpPr>
        <p:grpSpPr>
          <a:xfrm>
            <a:off x="457200" y="2778125"/>
            <a:ext cx="5692775" cy="304800"/>
            <a:chOff x="457200" y="2778125"/>
            <a:chExt cx="5692775" cy="304800"/>
          </a:xfrm>
        </p:grpSpPr>
        <p:sp>
          <p:nvSpPr>
            <p:cNvPr id="64551" name="mmprod_s2_1042"/>
            <p:cNvSpPr txBox="1">
              <a:spLocks noChangeArrowheads="1"/>
            </p:cNvSpPr>
            <p:nvPr>
              <p:custDataLst>
                <p:tags r:id="rId39"/>
              </p:custDataLst>
            </p:nvPr>
          </p:nvSpPr>
          <p:spPr bwMode="auto">
            <a:xfrm>
              <a:off x="800100" y="277812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64552" name="mmprod_s1_1022"/>
            <p:cNvSpPr txBox="1">
              <a:spLocks noChangeArrowheads="1"/>
            </p:cNvSpPr>
            <p:nvPr>
              <p:custDataLst>
                <p:tags r:id="rId40"/>
              </p:custDataLst>
            </p:nvPr>
          </p:nvSpPr>
          <p:spPr bwMode="auto">
            <a:xfrm>
              <a:off x="1117600" y="277812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1,042 ft</a:t>
              </a:r>
              <a:r>
                <a:rPr lang="en-US" sz="2400" baseline="30000" dirty="0">
                  <a:solidFill>
                    <a:srgbClr val="FFFFFF"/>
                  </a:solidFill>
                </a:rPr>
                <a:t>2</a:t>
              </a:r>
            </a:p>
          </p:txBody>
        </p:sp>
        <p:pic>
          <p:nvPicPr>
            <p:cNvPr id="20" name="mmprod_answer_input10302"/>
            <p:cNvPicPr>
              <a:picLocks noChangeAspect="1"/>
            </p:cNvPicPr>
            <p:nvPr>
              <p:custDataLst>
                <p:tags r:id="rId41"/>
              </p:custDataLst>
            </p:nvPr>
          </p:nvPicPr>
          <p:blipFill>
            <a:blip r:embed="rId52" cstate="print">
              <a:extLst>
                <a:ext uri="{28A0092B-C50C-407E-A947-70E740481C1C}">
                  <a14:useLocalDpi xmlns:a14="http://schemas.microsoft.com/office/drawing/2010/main" val="0"/>
                </a:ext>
              </a:extLst>
            </a:blip>
            <a:stretch>
              <a:fillRect/>
            </a:stretch>
          </p:blipFill>
          <p:spPr>
            <a:xfrm>
              <a:off x="457200" y="2828925"/>
              <a:ext cx="205646" cy="204522"/>
            </a:xfrm>
            <a:prstGeom prst="rect">
              <a:avLst/>
            </a:prstGeom>
          </p:spPr>
        </p:pic>
      </p:grpSp>
      <p:grpSp>
        <p:nvGrpSpPr>
          <p:cNvPr id="23" name="mmprod_answer10304"/>
          <p:cNvGrpSpPr/>
          <p:nvPr>
            <p:custDataLst>
              <p:tags r:id="rId31"/>
            </p:custDataLst>
          </p:nvPr>
        </p:nvGrpSpPr>
        <p:grpSpPr>
          <a:xfrm>
            <a:off x="457200" y="3255963"/>
            <a:ext cx="5692775" cy="304800"/>
            <a:chOff x="457200" y="3255963"/>
            <a:chExt cx="5692775" cy="304800"/>
          </a:xfrm>
        </p:grpSpPr>
        <p:sp>
          <p:nvSpPr>
            <p:cNvPr id="64548" name="mmprod_s2_1043"/>
            <p:cNvSpPr txBox="1">
              <a:spLocks noChangeArrowheads="1"/>
            </p:cNvSpPr>
            <p:nvPr>
              <p:custDataLst>
                <p:tags r:id="rId36"/>
              </p:custDataLst>
            </p:nvPr>
          </p:nvSpPr>
          <p:spPr bwMode="auto">
            <a:xfrm>
              <a:off x="800100" y="325596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64549" name="mmprod_s1_1023"/>
            <p:cNvSpPr txBox="1">
              <a:spLocks noChangeArrowheads="1"/>
            </p:cNvSpPr>
            <p:nvPr>
              <p:custDataLst>
                <p:tags r:id="rId37"/>
              </p:custDataLst>
            </p:nvPr>
          </p:nvSpPr>
          <p:spPr bwMode="auto">
            <a:xfrm>
              <a:off x="1143000" y="325596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1,030 ft</a:t>
              </a:r>
              <a:r>
                <a:rPr lang="en-US" sz="2400" baseline="30000" dirty="0">
                  <a:solidFill>
                    <a:srgbClr val="FFFFFF"/>
                  </a:solidFill>
                </a:rPr>
                <a:t>2</a:t>
              </a:r>
            </a:p>
          </p:txBody>
        </p:sp>
        <p:pic>
          <p:nvPicPr>
            <p:cNvPr id="22" name="mmprod_answer_input10304"/>
            <p:cNvPicPr>
              <a:picLocks noChangeAspect="1"/>
            </p:cNvPicPr>
            <p:nvPr>
              <p:custDataLst>
                <p:tags r:id="rId38"/>
              </p:custDataLst>
            </p:nvPr>
          </p:nvPicPr>
          <p:blipFill>
            <a:blip r:embed="rId52" cstate="print">
              <a:extLst>
                <a:ext uri="{28A0092B-C50C-407E-A947-70E740481C1C}">
                  <a14:useLocalDpi xmlns:a14="http://schemas.microsoft.com/office/drawing/2010/main" val="0"/>
                </a:ext>
              </a:extLst>
            </a:blip>
            <a:stretch>
              <a:fillRect/>
            </a:stretch>
          </p:blipFill>
          <p:spPr>
            <a:xfrm>
              <a:off x="457200" y="3306763"/>
              <a:ext cx="205646" cy="204522"/>
            </a:xfrm>
            <a:prstGeom prst="rect">
              <a:avLst/>
            </a:prstGeom>
          </p:spPr>
        </p:pic>
      </p:grpSp>
      <p:grpSp>
        <p:nvGrpSpPr>
          <p:cNvPr id="25" name="mmprod_answer10306"/>
          <p:cNvGrpSpPr/>
          <p:nvPr>
            <p:custDataLst>
              <p:tags r:id="rId32"/>
            </p:custDataLst>
          </p:nvPr>
        </p:nvGrpSpPr>
        <p:grpSpPr>
          <a:xfrm>
            <a:off x="457200" y="3733800"/>
            <a:ext cx="5692775" cy="304800"/>
            <a:chOff x="457200" y="3733800"/>
            <a:chExt cx="5692775" cy="304800"/>
          </a:xfrm>
        </p:grpSpPr>
        <p:sp>
          <p:nvSpPr>
            <p:cNvPr id="64545" name="mmprod_s2_1044"/>
            <p:cNvSpPr txBox="1">
              <a:spLocks noChangeArrowheads="1"/>
            </p:cNvSpPr>
            <p:nvPr>
              <p:custDataLst>
                <p:tags r:id="rId33"/>
              </p:custDataLst>
            </p:nvPr>
          </p:nvSpPr>
          <p:spPr bwMode="auto">
            <a:xfrm>
              <a:off x="800100" y="373380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64546" name="mmprod_s1_1024"/>
            <p:cNvSpPr txBox="1">
              <a:spLocks noChangeArrowheads="1"/>
            </p:cNvSpPr>
            <p:nvPr>
              <p:custDataLst>
                <p:tags r:id="rId34"/>
              </p:custDataLst>
            </p:nvPr>
          </p:nvSpPr>
          <p:spPr bwMode="auto">
            <a:xfrm>
              <a:off x="1143000" y="373380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1,010 ft</a:t>
              </a:r>
              <a:r>
                <a:rPr lang="en-US" sz="2400" baseline="30000" dirty="0">
                  <a:solidFill>
                    <a:srgbClr val="FFFFFF"/>
                  </a:solidFill>
                </a:rPr>
                <a:t>2</a:t>
              </a:r>
            </a:p>
          </p:txBody>
        </p:sp>
        <p:pic>
          <p:nvPicPr>
            <p:cNvPr id="24" name="mmprod_answer_input10306"/>
            <p:cNvPicPr>
              <a:picLocks noChangeAspect="1"/>
            </p:cNvPicPr>
            <p:nvPr>
              <p:custDataLst>
                <p:tags r:id="rId35"/>
              </p:custDataLst>
            </p:nvPr>
          </p:nvPicPr>
          <p:blipFill>
            <a:blip r:embed="rId52" cstate="print">
              <a:extLst>
                <a:ext uri="{28A0092B-C50C-407E-A947-70E740481C1C}">
                  <a14:useLocalDpi xmlns:a14="http://schemas.microsoft.com/office/drawing/2010/main" val="0"/>
                </a:ext>
              </a:extLst>
            </a:blip>
            <a:stretch>
              <a:fillRect/>
            </a:stretch>
          </p:blipFill>
          <p:spPr>
            <a:xfrm>
              <a:off x="457200" y="3784600"/>
              <a:ext cx="205646" cy="204522"/>
            </a:xfrm>
            <a:prstGeom prst="rect">
              <a:avLst/>
            </a:prstGeom>
          </p:spPr>
        </p:pic>
      </p:grpSp>
    </p:spTree>
    <p:custDataLst>
      <p:tags r:id="rId1"/>
    </p:custDataLst>
    <p:extLst>
      <p:ext uri="{BB962C8B-B14F-4D97-AF65-F5344CB8AC3E}">
        <p14:creationId xmlns:p14="http://schemas.microsoft.com/office/powerpoint/2010/main" val="394100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6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6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6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76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762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762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762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76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59" grpId="0" animBg="1" autoUpdateAnimBg="0"/>
      <p:bldP spid="1376260" grpId="0" animBg="1" autoUpdateAnimBg="0"/>
      <p:bldP spid="1376261" grpId="0" animBg="1" autoUpdateAnimBg="0"/>
      <p:bldP spid="1376262" grpId="0" animBg="1" autoUpdateAnimBg="0"/>
      <p:bldP spid="1376263" grpId="0" animBg="1" autoUpdateAnimBg="0"/>
      <p:bldP spid="1376264" grpId="0" animBg="1" autoUpdateAnimBg="0"/>
      <p:bldP spid="1376265" grpId="0" animBg="1" autoUpdateAnimBg="0"/>
      <p:bldP spid="1376288"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mmprod_title"/>
          <p:cNvSpPr>
            <a:spLocks noGrp="1" noChangeArrowheads="1"/>
          </p:cNvSpPr>
          <p:nvPr>
            <p:ph type="title"/>
            <p:custDataLst>
              <p:tags r:id="rId2"/>
            </p:custDataLst>
          </p:nvPr>
        </p:nvSpPr>
        <p:spPr>
          <a:xfrm>
            <a:off x="228600" y="152400"/>
            <a:ext cx="8077200" cy="533400"/>
          </a:xfrm>
        </p:spPr>
        <p:txBody>
          <a:bodyPr lIns="0" tIns="0" rIns="0" bIns="0">
            <a:noAutofit/>
          </a:bodyPr>
          <a:lstStyle/>
          <a:p>
            <a:pPr eaLnBrk="1" hangingPunct="1"/>
            <a:r>
              <a:rPr lang="en-US" sz="2000" dirty="0" smtClean="0">
                <a:solidFill>
                  <a:schemeClr val="folHlink"/>
                </a:solidFill>
              </a:rPr>
              <a:t> Exercise 21</a:t>
            </a:r>
          </a:p>
        </p:txBody>
      </p:sp>
      <p:sp>
        <p:nvSpPr>
          <p:cNvPr id="1377283"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Correct - Click anywhere to continue</a:t>
            </a:r>
          </a:p>
        </p:txBody>
      </p:sp>
      <p:sp>
        <p:nvSpPr>
          <p:cNvPr id="1377284"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Incorrect - Click anywhere to continue</a:t>
            </a:r>
          </a:p>
        </p:txBody>
      </p:sp>
      <p:sp>
        <p:nvSpPr>
          <p:cNvPr id="1377285"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answered this correctly!</a:t>
            </a:r>
          </a:p>
        </p:txBody>
      </p:sp>
      <p:sp>
        <p:nvSpPr>
          <p:cNvPr id="1377286"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Your answer:</a:t>
            </a:r>
          </a:p>
        </p:txBody>
      </p:sp>
      <p:sp>
        <p:nvSpPr>
          <p:cNvPr id="1377287"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b="1" dirty="0">
                <a:solidFill>
                  <a:srgbClr val="2B333C"/>
                </a:solidFill>
              </a:rPr>
              <a:t>The correct answer is:</a:t>
            </a:r>
          </a:p>
        </p:txBody>
      </p:sp>
      <p:sp>
        <p:nvSpPr>
          <p:cNvPr id="1377288"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did not answer this question completely</a:t>
            </a:r>
          </a:p>
        </p:txBody>
      </p:sp>
      <p:sp>
        <p:nvSpPr>
          <p:cNvPr id="1377289"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You must answer the question before continuing</a:t>
            </a:r>
          </a:p>
        </p:txBody>
      </p:sp>
      <p:grpSp>
        <p:nvGrpSpPr>
          <p:cNvPr id="65546" name="mmprod_Button104"/>
          <p:cNvGrpSpPr>
            <a:grpSpLocks/>
          </p:cNvGrpSpPr>
          <p:nvPr>
            <p:custDataLst>
              <p:tags r:id="rId10"/>
            </p:custDataLst>
          </p:nvPr>
        </p:nvGrpSpPr>
        <p:grpSpPr bwMode="auto">
          <a:xfrm>
            <a:off x="6306820" y="5718826"/>
            <a:ext cx="1144587" cy="407988"/>
            <a:chOff x="3973" y="3602"/>
            <a:chExt cx="721" cy="257"/>
          </a:xfrm>
        </p:grpSpPr>
        <p:sp>
          <p:nvSpPr>
            <p:cNvPr id="65582" name="mmprod_ButtonShape104"/>
            <p:cNvSpPr>
              <a:spLocks noChangeArrowheads="1"/>
            </p:cNvSpPr>
            <p:nvPr>
              <p:custDataLst>
                <p:tags r:id="rId46"/>
              </p:custDataLst>
            </p:nvPr>
          </p:nvSpPr>
          <p:spPr bwMode="auto">
            <a:xfrm>
              <a:off x="3973" y="3602"/>
              <a:ext cx="721"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Submit</a:t>
              </a:r>
            </a:p>
          </p:txBody>
        </p:sp>
        <p:sp>
          <p:nvSpPr>
            <p:cNvPr id="65583" name="mmprod_ButtonText105"/>
            <p:cNvSpPr>
              <a:spLocks noChangeArrowheads="1"/>
            </p:cNvSpPr>
            <p:nvPr>
              <p:custDataLst>
                <p:tags r:id="rId47"/>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Submit</a:t>
              </a:r>
              <a:endParaRPr lang="en-US" sz="1400" b="1" dirty="0">
                <a:solidFill>
                  <a:srgbClr val="2B333C"/>
                </a:solidFill>
              </a:endParaRPr>
            </a:p>
          </p:txBody>
        </p:sp>
      </p:grpSp>
      <p:grpSp>
        <p:nvGrpSpPr>
          <p:cNvPr id="65547" name="mmprod_Button106"/>
          <p:cNvGrpSpPr>
            <a:grpSpLocks/>
          </p:cNvGrpSpPr>
          <p:nvPr>
            <p:custDataLst>
              <p:tags r:id="rId11"/>
            </p:custDataLst>
          </p:nvPr>
        </p:nvGrpSpPr>
        <p:grpSpPr bwMode="auto">
          <a:xfrm>
            <a:off x="7541260" y="5718826"/>
            <a:ext cx="1146175" cy="407988"/>
            <a:chOff x="4750" y="3602"/>
            <a:chExt cx="722" cy="257"/>
          </a:xfrm>
        </p:grpSpPr>
        <p:sp>
          <p:nvSpPr>
            <p:cNvPr id="65580" name="mmprod_ButtonShape106"/>
            <p:cNvSpPr>
              <a:spLocks noChangeArrowheads="1"/>
            </p:cNvSpPr>
            <p:nvPr>
              <p:custDataLst>
                <p:tags r:id="rId44"/>
              </p:custDataLst>
            </p:nvPr>
          </p:nvSpPr>
          <p:spPr bwMode="auto">
            <a:xfrm>
              <a:off x="4750" y="3602"/>
              <a:ext cx="722" cy="257"/>
            </a:xfrm>
            <a:prstGeom prst="roundRect">
              <a:avLst>
                <a:gd name="adj" fmla="val 16667"/>
              </a:avLst>
            </a:prstGeom>
            <a:solidFill>
              <a:srgbClr val="FFFFFF"/>
            </a:solidFill>
            <a:ln w="15875" algn="ctr">
              <a:solidFill>
                <a:srgbClr val="A0A0A0"/>
              </a:solidFill>
              <a:round/>
              <a:headEnd/>
              <a:tailEnd/>
            </a:ln>
          </p:spPr>
          <p:txBody>
            <a:bodyPr wrap="none" anchor="ctr"/>
            <a:lstStyle/>
            <a:p>
              <a:pPr algn="ctr" fontAlgn="base">
                <a:spcBef>
                  <a:spcPct val="0"/>
                </a:spcBef>
                <a:spcAft>
                  <a:spcPct val="0"/>
                </a:spcAft>
              </a:pPr>
              <a:r>
                <a:rPr lang="en-US" b="1" dirty="0">
                  <a:solidFill>
                    <a:srgbClr val="FFFFFF"/>
                  </a:solidFill>
                </a:rPr>
                <a:t>Clear</a:t>
              </a:r>
            </a:p>
          </p:txBody>
        </p:sp>
        <p:sp>
          <p:nvSpPr>
            <p:cNvPr id="65581" name="mmprod_ButtonText107"/>
            <p:cNvSpPr>
              <a:spLocks noChangeArrowheads="1"/>
            </p:cNvSpPr>
            <p:nvPr>
              <p:custDataLst>
                <p:tags r:id="rId45"/>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smtClean="0">
                  <a:solidFill>
                    <a:srgbClr val="2B333C"/>
                  </a:solidFill>
                </a:rPr>
                <a:t>Clear</a:t>
              </a:r>
              <a:endParaRPr lang="en-US" sz="1400" b="1" dirty="0">
                <a:solidFill>
                  <a:srgbClr val="2B333C"/>
                </a:solidFill>
              </a:endParaRPr>
            </a:p>
          </p:txBody>
        </p:sp>
      </p:grpSp>
      <p:sp>
        <p:nvSpPr>
          <p:cNvPr id="65548" name="Text Box 16"/>
          <p:cNvSpPr txBox="1">
            <a:spLocks noChangeArrowheads="1"/>
          </p:cNvSpPr>
          <p:nvPr>
            <p:custDataLst>
              <p:tags r:id="rId12"/>
            </p:custDataLst>
          </p:nvPr>
        </p:nvSpPr>
        <p:spPr bwMode="auto">
          <a:xfrm>
            <a:off x="762000" y="609600"/>
            <a:ext cx="8245475" cy="641350"/>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What is the </a:t>
            </a:r>
            <a:r>
              <a:rPr lang="en-US" b="1" dirty="0">
                <a:solidFill>
                  <a:srgbClr val="FFFFCC"/>
                </a:solidFill>
              </a:rPr>
              <a:t>depth </a:t>
            </a:r>
            <a:r>
              <a:rPr lang="en-US" b="1" dirty="0">
                <a:solidFill>
                  <a:srgbClr val="FFFFFF"/>
                </a:solidFill>
              </a:rPr>
              <a:t>of subarea “A” in the cross section below if the total area of the cross section is 1500 ft</a:t>
            </a:r>
            <a:r>
              <a:rPr lang="en-US" sz="2000" b="1" baseline="30000" dirty="0">
                <a:solidFill>
                  <a:srgbClr val="FFFFFF"/>
                </a:solidFill>
              </a:rPr>
              <a:t>2?</a:t>
            </a:r>
          </a:p>
        </p:txBody>
      </p:sp>
      <p:sp>
        <p:nvSpPr>
          <p:cNvPr id="65549" name="Freeform 17"/>
          <p:cNvSpPr>
            <a:spLocks/>
          </p:cNvSpPr>
          <p:nvPr>
            <p:custDataLst>
              <p:tags r:id="rId13"/>
            </p:custDataLst>
          </p:nvPr>
        </p:nvSpPr>
        <p:spPr bwMode="auto">
          <a:xfrm>
            <a:off x="3810000" y="1219200"/>
            <a:ext cx="3968750" cy="2895600"/>
          </a:xfrm>
          <a:custGeom>
            <a:avLst/>
            <a:gdLst>
              <a:gd name="T0" fmla="*/ 10080624 w 2500"/>
              <a:gd name="T1" fmla="*/ 30241879 h 1824"/>
              <a:gd name="T2" fmla="*/ 0 w 2500"/>
              <a:gd name="T3" fmla="*/ 2147483647 h 1824"/>
              <a:gd name="T4" fmla="*/ 2147483647 w 2500"/>
              <a:gd name="T5" fmla="*/ 2147483647 h 1824"/>
              <a:gd name="T6" fmla="*/ 2147483647 w 2500"/>
              <a:gd name="T7" fmla="*/ 2147483647 h 1824"/>
              <a:gd name="T8" fmla="*/ 2147483647 w 2500"/>
              <a:gd name="T9" fmla="*/ 2147483647 h 1824"/>
              <a:gd name="T10" fmla="*/ 2147483647 w 2500"/>
              <a:gd name="T11" fmla="*/ 0 h 1824"/>
              <a:gd name="T12" fmla="*/ 0 60000 65536"/>
              <a:gd name="T13" fmla="*/ 0 60000 65536"/>
              <a:gd name="T14" fmla="*/ 0 60000 65536"/>
              <a:gd name="T15" fmla="*/ 0 60000 65536"/>
              <a:gd name="T16" fmla="*/ 0 60000 65536"/>
              <a:gd name="T17" fmla="*/ 0 60000 65536"/>
              <a:gd name="T18" fmla="*/ 0 w 2500"/>
              <a:gd name="T19" fmla="*/ 0 h 1824"/>
              <a:gd name="T20" fmla="*/ 2500 w 2500"/>
              <a:gd name="T21" fmla="*/ 1824 h 1824"/>
            </a:gdLst>
            <a:ahLst/>
            <a:cxnLst>
              <a:cxn ang="T12">
                <a:pos x="T0" y="T1"/>
              </a:cxn>
              <a:cxn ang="T13">
                <a:pos x="T2" y="T3"/>
              </a:cxn>
              <a:cxn ang="T14">
                <a:pos x="T4" y="T5"/>
              </a:cxn>
              <a:cxn ang="T15">
                <a:pos x="T6" y="T7"/>
              </a:cxn>
              <a:cxn ang="T16">
                <a:pos x="T8" y="T9"/>
              </a:cxn>
              <a:cxn ang="T17">
                <a:pos x="T10" y="T11"/>
              </a:cxn>
            </a:cxnLst>
            <a:rect l="T18" t="T19" r="T20" b="T21"/>
            <a:pathLst>
              <a:path w="2500" h="1824">
                <a:moveTo>
                  <a:pt x="4" y="12"/>
                </a:moveTo>
                <a:lnTo>
                  <a:pt x="0" y="1824"/>
                </a:lnTo>
                <a:lnTo>
                  <a:pt x="864" y="1824"/>
                </a:lnTo>
                <a:lnTo>
                  <a:pt x="864" y="1099"/>
                </a:lnTo>
                <a:lnTo>
                  <a:pt x="2496" y="1099"/>
                </a:lnTo>
                <a:lnTo>
                  <a:pt x="2500" y="0"/>
                </a:lnTo>
              </a:path>
            </a:pathLst>
          </a:custGeom>
          <a:noFill/>
          <a:ln w="28575" cap="flat" cmpd="sng">
            <a:solidFill>
              <a:schemeClr val="bg1"/>
            </a:solidFill>
            <a:prstDash val="solid"/>
            <a:round/>
            <a:headEnd/>
            <a:tailEnd/>
          </a:ln>
        </p:spPr>
        <p:txBody>
          <a:bodyPr wrap="none" anchor="ctr"/>
          <a:lstStyle/>
          <a:p>
            <a:pPr fontAlgn="base">
              <a:spcBef>
                <a:spcPct val="0"/>
              </a:spcBef>
              <a:spcAft>
                <a:spcPct val="0"/>
              </a:spcAft>
            </a:pPr>
            <a:endParaRPr lang="en-US" b="1" dirty="0">
              <a:solidFill>
                <a:srgbClr val="FFFFFF"/>
              </a:solidFill>
            </a:endParaRPr>
          </a:p>
        </p:txBody>
      </p:sp>
      <p:sp>
        <p:nvSpPr>
          <p:cNvPr id="65550" name="Text Box 18"/>
          <p:cNvSpPr txBox="1">
            <a:spLocks noChangeArrowheads="1"/>
          </p:cNvSpPr>
          <p:nvPr>
            <p:custDataLst>
              <p:tags r:id="rId14"/>
            </p:custDataLst>
          </p:nvPr>
        </p:nvSpPr>
        <p:spPr bwMode="auto">
          <a:xfrm>
            <a:off x="4146550" y="4129088"/>
            <a:ext cx="6540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50 ft</a:t>
            </a:r>
          </a:p>
        </p:txBody>
      </p:sp>
      <p:sp>
        <p:nvSpPr>
          <p:cNvPr id="65551" name="Text Box 19"/>
          <p:cNvSpPr txBox="1">
            <a:spLocks noChangeArrowheads="1"/>
          </p:cNvSpPr>
          <p:nvPr>
            <p:custDataLst>
              <p:tags r:id="rId15"/>
            </p:custDataLst>
          </p:nvPr>
        </p:nvSpPr>
        <p:spPr bwMode="auto">
          <a:xfrm>
            <a:off x="6140450" y="2971800"/>
            <a:ext cx="7810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100 ft</a:t>
            </a:r>
          </a:p>
        </p:txBody>
      </p:sp>
      <p:sp>
        <p:nvSpPr>
          <p:cNvPr id="65552" name="Line 20"/>
          <p:cNvSpPr>
            <a:spLocks noChangeShapeType="1"/>
          </p:cNvSpPr>
          <p:nvPr>
            <p:custDataLst>
              <p:tags r:id="rId16"/>
            </p:custDataLst>
          </p:nvPr>
        </p:nvSpPr>
        <p:spPr bwMode="auto">
          <a:xfrm rot="5400000" flipV="1">
            <a:off x="7391400" y="2819400"/>
            <a:ext cx="0" cy="6096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5553" name="Line 21"/>
          <p:cNvSpPr>
            <a:spLocks noChangeShapeType="1"/>
          </p:cNvSpPr>
          <p:nvPr>
            <p:custDataLst>
              <p:tags r:id="rId17"/>
            </p:custDataLst>
          </p:nvPr>
        </p:nvSpPr>
        <p:spPr bwMode="auto">
          <a:xfrm rot="5400000" flipV="1">
            <a:off x="4953000" y="4114800"/>
            <a:ext cx="0" cy="4572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5554" name="Line 22"/>
          <p:cNvSpPr>
            <a:spLocks noChangeShapeType="1"/>
          </p:cNvSpPr>
          <p:nvPr>
            <p:custDataLst>
              <p:tags r:id="rId18"/>
            </p:custDataLst>
          </p:nvPr>
        </p:nvSpPr>
        <p:spPr bwMode="auto">
          <a:xfrm rot="16200000" flipV="1">
            <a:off x="3962400" y="4191000"/>
            <a:ext cx="0" cy="3048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5555" name="Line 23"/>
          <p:cNvSpPr>
            <a:spLocks noChangeShapeType="1"/>
          </p:cNvSpPr>
          <p:nvPr>
            <p:custDataLst>
              <p:tags r:id="rId19"/>
            </p:custDataLst>
          </p:nvPr>
        </p:nvSpPr>
        <p:spPr bwMode="auto">
          <a:xfrm rot="16200000" flipV="1">
            <a:off x="5791200" y="2819400"/>
            <a:ext cx="0" cy="6096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5556" name="Text Box 24"/>
          <p:cNvSpPr txBox="1">
            <a:spLocks noChangeArrowheads="1"/>
          </p:cNvSpPr>
          <p:nvPr>
            <p:custDataLst>
              <p:tags r:id="rId20"/>
            </p:custDataLst>
          </p:nvPr>
        </p:nvSpPr>
        <p:spPr bwMode="auto">
          <a:xfrm>
            <a:off x="4298950" y="2833688"/>
            <a:ext cx="3492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A</a:t>
            </a:r>
          </a:p>
        </p:txBody>
      </p:sp>
      <p:sp>
        <p:nvSpPr>
          <p:cNvPr id="65557" name="Text Box 25"/>
          <p:cNvSpPr txBox="1">
            <a:spLocks noChangeArrowheads="1"/>
          </p:cNvSpPr>
          <p:nvPr>
            <p:custDataLst>
              <p:tags r:id="rId21"/>
            </p:custDataLst>
          </p:nvPr>
        </p:nvSpPr>
        <p:spPr bwMode="auto">
          <a:xfrm>
            <a:off x="6324600" y="22860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B</a:t>
            </a:r>
          </a:p>
        </p:txBody>
      </p:sp>
      <p:sp>
        <p:nvSpPr>
          <p:cNvPr id="65558" name="Freeform 26"/>
          <p:cNvSpPr>
            <a:spLocks/>
          </p:cNvSpPr>
          <p:nvPr>
            <p:custDataLst>
              <p:tags r:id="rId22"/>
            </p:custDataLst>
          </p:nvPr>
        </p:nvSpPr>
        <p:spPr bwMode="auto">
          <a:xfrm>
            <a:off x="5175250" y="1231900"/>
            <a:ext cx="6350" cy="1739900"/>
          </a:xfrm>
          <a:custGeom>
            <a:avLst/>
            <a:gdLst>
              <a:gd name="T0" fmla="*/ 10080623 w 4"/>
              <a:gd name="T1" fmla="*/ 2147483647 h 1096"/>
              <a:gd name="T2" fmla="*/ 0 w 4"/>
              <a:gd name="T3" fmla="*/ 0 h 1096"/>
              <a:gd name="T4" fmla="*/ 0 60000 65536"/>
              <a:gd name="T5" fmla="*/ 0 60000 65536"/>
              <a:gd name="T6" fmla="*/ 0 w 4"/>
              <a:gd name="T7" fmla="*/ 0 h 1096"/>
              <a:gd name="T8" fmla="*/ 4 w 4"/>
              <a:gd name="T9" fmla="*/ 1096 h 1096"/>
            </a:gdLst>
            <a:ahLst/>
            <a:cxnLst>
              <a:cxn ang="T4">
                <a:pos x="T0" y="T1"/>
              </a:cxn>
              <a:cxn ang="T5">
                <a:pos x="T2" y="T3"/>
              </a:cxn>
            </a:cxnLst>
            <a:rect l="T6" t="T7" r="T8" b="T9"/>
            <a:pathLst>
              <a:path w="4" h="1096">
                <a:moveTo>
                  <a:pt x="4" y="1096"/>
                </a:moveTo>
                <a:lnTo>
                  <a:pt x="0" y="0"/>
                </a:lnTo>
              </a:path>
            </a:pathLst>
          </a:custGeom>
          <a:noFill/>
          <a:ln w="12700">
            <a:solidFill>
              <a:schemeClr val="bg1"/>
            </a:solidFill>
            <a:prstDash val="dash"/>
            <a:round/>
            <a:headEnd/>
            <a:tailEnd/>
          </a:ln>
        </p:spPr>
        <p:txBody>
          <a:bodyPr wrap="none" anchor="ctr"/>
          <a:lstStyle/>
          <a:p>
            <a:pPr fontAlgn="base">
              <a:spcBef>
                <a:spcPct val="0"/>
              </a:spcBef>
              <a:spcAft>
                <a:spcPct val="0"/>
              </a:spcAft>
            </a:pPr>
            <a:endParaRPr lang="en-US" b="1" dirty="0">
              <a:solidFill>
                <a:srgbClr val="FFFFFF"/>
              </a:solidFill>
            </a:endParaRPr>
          </a:p>
        </p:txBody>
      </p:sp>
      <p:sp>
        <p:nvSpPr>
          <p:cNvPr id="65559" name="Text Box 27"/>
          <p:cNvSpPr txBox="1">
            <a:spLocks noChangeArrowheads="1"/>
          </p:cNvSpPr>
          <p:nvPr>
            <p:custDataLst>
              <p:tags r:id="rId23"/>
            </p:custDataLst>
          </p:nvPr>
        </p:nvSpPr>
        <p:spPr bwMode="auto">
          <a:xfrm>
            <a:off x="5181600" y="3352800"/>
            <a:ext cx="5270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5 ft</a:t>
            </a:r>
          </a:p>
        </p:txBody>
      </p:sp>
      <p:sp>
        <p:nvSpPr>
          <p:cNvPr id="65560" name="Line 28"/>
          <p:cNvSpPr>
            <a:spLocks noChangeShapeType="1"/>
          </p:cNvSpPr>
          <p:nvPr>
            <p:custDataLst>
              <p:tags r:id="rId24"/>
            </p:custDataLst>
          </p:nvPr>
        </p:nvSpPr>
        <p:spPr bwMode="auto">
          <a:xfrm rot="10800000" flipV="1">
            <a:off x="5410200" y="3657600"/>
            <a:ext cx="0" cy="4572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5561" name="Line 29"/>
          <p:cNvSpPr>
            <a:spLocks noChangeShapeType="1"/>
          </p:cNvSpPr>
          <p:nvPr>
            <p:custDataLst>
              <p:tags r:id="rId25"/>
            </p:custDataLst>
          </p:nvPr>
        </p:nvSpPr>
        <p:spPr bwMode="auto">
          <a:xfrm flipV="1">
            <a:off x="5410200" y="3124200"/>
            <a:ext cx="0" cy="228600"/>
          </a:xfrm>
          <a:prstGeom prst="line">
            <a:avLst/>
          </a:prstGeom>
          <a:noFill/>
          <a:ln w="19050">
            <a:solidFill>
              <a:schemeClr val="bg1"/>
            </a:solidFill>
            <a:round/>
            <a:headEnd/>
            <a:tailEnd type="triangle" w="med" len="med"/>
          </a:ln>
        </p:spPr>
        <p:txBody>
          <a:bodyPr wrap="none" anchor="ctr"/>
          <a:lstStyle/>
          <a:p>
            <a:pPr fontAlgn="base">
              <a:spcBef>
                <a:spcPct val="0"/>
              </a:spcBef>
              <a:spcAft>
                <a:spcPct val="0"/>
              </a:spcAft>
            </a:pPr>
            <a:endParaRPr lang="en-US" b="1" dirty="0">
              <a:solidFill>
                <a:srgbClr val="FFFFFF"/>
              </a:solidFill>
            </a:endParaRPr>
          </a:p>
        </p:txBody>
      </p:sp>
      <p:sp>
        <p:nvSpPr>
          <p:cNvPr id="65562" name="Line 30"/>
          <p:cNvSpPr>
            <a:spLocks noChangeShapeType="1"/>
          </p:cNvSpPr>
          <p:nvPr>
            <p:custDataLst>
              <p:tags r:id="rId26"/>
            </p:custDataLst>
          </p:nvPr>
        </p:nvSpPr>
        <p:spPr bwMode="auto">
          <a:xfrm>
            <a:off x="3810000" y="1295400"/>
            <a:ext cx="3962400" cy="0"/>
          </a:xfrm>
          <a:prstGeom prst="line">
            <a:avLst/>
          </a:prstGeom>
          <a:noFill/>
          <a:ln w="19050">
            <a:solidFill>
              <a:srgbClr val="00CCFF"/>
            </a:solidFill>
            <a:round/>
            <a:headEnd/>
            <a:tailEnd/>
          </a:ln>
        </p:spPr>
        <p:txBody>
          <a:bodyPr wrap="none" anchor="ctr"/>
          <a:lstStyle/>
          <a:p>
            <a:pPr fontAlgn="base">
              <a:spcBef>
                <a:spcPct val="0"/>
              </a:spcBef>
              <a:spcAft>
                <a:spcPct val="0"/>
              </a:spcAft>
            </a:pPr>
            <a:endParaRPr lang="en-US" b="1" dirty="0">
              <a:solidFill>
                <a:srgbClr val="FFFFFF"/>
              </a:solidFill>
            </a:endParaRPr>
          </a:p>
        </p:txBody>
      </p:sp>
      <p:sp>
        <p:nvSpPr>
          <p:cNvPr id="1377311" name="mmprod_feedback_7004"/>
          <p:cNvSpPr>
            <a:spLocks noChangeArrowheads="1"/>
          </p:cNvSpPr>
          <p:nvPr>
            <p:custDataLst>
              <p:tags r:id="rId27"/>
            </p:custDataLst>
          </p:nvPr>
        </p:nvSpPr>
        <p:spPr bwMode="auto">
          <a:xfrm>
            <a:off x="2597150" y="5499100"/>
            <a:ext cx="3290888" cy="677863"/>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b="1" dirty="0">
                <a:solidFill>
                  <a:srgbClr val="2B333C"/>
                </a:solidFill>
              </a:rPr>
              <a:t>Try again</a:t>
            </a:r>
          </a:p>
        </p:txBody>
      </p:sp>
      <p:grpSp>
        <p:nvGrpSpPr>
          <p:cNvPr id="11" name="mmprod_answer10300"/>
          <p:cNvGrpSpPr/>
          <p:nvPr>
            <p:custDataLst>
              <p:tags r:id="rId28"/>
            </p:custDataLst>
          </p:nvPr>
        </p:nvGrpSpPr>
        <p:grpSpPr>
          <a:xfrm>
            <a:off x="609600" y="1646238"/>
            <a:ext cx="5692775" cy="304800"/>
            <a:chOff x="609600" y="1646238"/>
            <a:chExt cx="5692775" cy="304800"/>
          </a:xfrm>
        </p:grpSpPr>
        <p:sp>
          <p:nvSpPr>
            <p:cNvPr id="65577" name="mmprod_s2_1041"/>
            <p:cNvSpPr txBox="1">
              <a:spLocks noChangeArrowheads="1"/>
            </p:cNvSpPr>
            <p:nvPr>
              <p:custDataLst>
                <p:tags r:id="rId41"/>
              </p:custDataLst>
            </p:nvPr>
          </p:nvSpPr>
          <p:spPr bwMode="auto">
            <a:xfrm>
              <a:off x="952500" y="164623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65578" name="mmprod_s1_1021"/>
            <p:cNvSpPr txBox="1">
              <a:spLocks noChangeArrowheads="1"/>
            </p:cNvSpPr>
            <p:nvPr>
              <p:custDataLst>
                <p:tags r:id="rId42"/>
              </p:custDataLst>
            </p:nvPr>
          </p:nvSpPr>
          <p:spPr bwMode="auto">
            <a:xfrm>
              <a:off x="1270000" y="164623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13.33 ft</a:t>
              </a:r>
            </a:p>
          </p:txBody>
        </p:sp>
        <p:pic>
          <p:nvPicPr>
            <p:cNvPr id="10" name="mmprod_answer_input10300"/>
            <p:cNvPicPr>
              <a:picLocks noChangeAspect="1"/>
            </p:cNvPicPr>
            <p:nvPr>
              <p:custDataLst>
                <p:tags r:id="rId43"/>
              </p:custDataLst>
            </p:nvPr>
          </p:nvPicPr>
          <p:blipFill>
            <a:blip r:embed="rId50" cstate="print">
              <a:extLst>
                <a:ext uri="{28A0092B-C50C-407E-A947-70E740481C1C}">
                  <a14:useLocalDpi xmlns:a14="http://schemas.microsoft.com/office/drawing/2010/main" val="0"/>
                </a:ext>
              </a:extLst>
            </a:blip>
            <a:stretch>
              <a:fillRect/>
            </a:stretch>
          </p:blipFill>
          <p:spPr>
            <a:xfrm>
              <a:off x="609600" y="1698626"/>
              <a:ext cx="205646" cy="204522"/>
            </a:xfrm>
            <a:prstGeom prst="rect">
              <a:avLst/>
            </a:prstGeom>
          </p:spPr>
        </p:pic>
      </p:grpSp>
      <p:grpSp>
        <p:nvGrpSpPr>
          <p:cNvPr id="13" name="mmprod_answer10302"/>
          <p:cNvGrpSpPr/>
          <p:nvPr>
            <p:custDataLst>
              <p:tags r:id="rId29"/>
            </p:custDataLst>
          </p:nvPr>
        </p:nvGrpSpPr>
        <p:grpSpPr>
          <a:xfrm>
            <a:off x="609600" y="2124075"/>
            <a:ext cx="5692775" cy="304800"/>
            <a:chOff x="609600" y="2124075"/>
            <a:chExt cx="5692775" cy="304800"/>
          </a:xfrm>
        </p:grpSpPr>
        <p:sp>
          <p:nvSpPr>
            <p:cNvPr id="65574" name="mmprod_s2_1042"/>
            <p:cNvSpPr txBox="1">
              <a:spLocks noChangeArrowheads="1"/>
            </p:cNvSpPr>
            <p:nvPr>
              <p:custDataLst>
                <p:tags r:id="rId38"/>
              </p:custDataLst>
            </p:nvPr>
          </p:nvSpPr>
          <p:spPr bwMode="auto">
            <a:xfrm>
              <a:off x="952500" y="212407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65575" name="mmprod_s1_1022"/>
            <p:cNvSpPr txBox="1">
              <a:spLocks noChangeArrowheads="1"/>
            </p:cNvSpPr>
            <p:nvPr>
              <p:custDataLst>
                <p:tags r:id="rId39"/>
              </p:custDataLst>
            </p:nvPr>
          </p:nvSpPr>
          <p:spPr bwMode="auto">
            <a:xfrm>
              <a:off x="1270000" y="212407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14.50 ft</a:t>
              </a:r>
            </a:p>
          </p:txBody>
        </p:sp>
        <p:pic>
          <p:nvPicPr>
            <p:cNvPr id="12" name="mmprod_answer_input10302"/>
            <p:cNvPicPr>
              <a:picLocks noChangeAspect="1"/>
            </p:cNvPicPr>
            <p:nvPr>
              <p:custDataLst>
                <p:tags r:id="rId40"/>
              </p:custDataLst>
            </p:nvPr>
          </p:nvPicPr>
          <p:blipFill>
            <a:blip r:embed="rId51" cstate="print">
              <a:extLst>
                <a:ext uri="{28A0092B-C50C-407E-A947-70E740481C1C}">
                  <a14:useLocalDpi xmlns:a14="http://schemas.microsoft.com/office/drawing/2010/main" val="0"/>
                </a:ext>
              </a:extLst>
            </a:blip>
            <a:stretch>
              <a:fillRect/>
            </a:stretch>
          </p:blipFill>
          <p:spPr>
            <a:xfrm>
              <a:off x="609600" y="2174875"/>
              <a:ext cx="205646" cy="204522"/>
            </a:xfrm>
            <a:prstGeom prst="rect">
              <a:avLst/>
            </a:prstGeom>
          </p:spPr>
        </p:pic>
      </p:grpSp>
      <p:grpSp>
        <p:nvGrpSpPr>
          <p:cNvPr id="15" name="mmprod_answer10304"/>
          <p:cNvGrpSpPr/>
          <p:nvPr>
            <p:custDataLst>
              <p:tags r:id="rId30"/>
            </p:custDataLst>
          </p:nvPr>
        </p:nvGrpSpPr>
        <p:grpSpPr>
          <a:xfrm>
            <a:off x="609600" y="2601913"/>
            <a:ext cx="5692775" cy="304800"/>
            <a:chOff x="609600" y="2601913"/>
            <a:chExt cx="5692775" cy="304800"/>
          </a:xfrm>
        </p:grpSpPr>
        <p:sp>
          <p:nvSpPr>
            <p:cNvPr id="65571" name="mmprod_s2_1043"/>
            <p:cNvSpPr txBox="1">
              <a:spLocks noChangeArrowheads="1"/>
            </p:cNvSpPr>
            <p:nvPr>
              <p:custDataLst>
                <p:tags r:id="rId35"/>
              </p:custDataLst>
            </p:nvPr>
          </p:nvSpPr>
          <p:spPr bwMode="auto">
            <a:xfrm>
              <a:off x="952500" y="260191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65572" name="mmprod_s1_1023"/>
            <p:cNvSpPr txBox="1">
              <a:spLocks noChangeArrowheads="1"/>
            </p:cNvSpPr>
            <p:nvPr>
              <p:custDataLst>
                <p:tags r:id="rId36"/>
              </p:custDataLst>
            </p:nvPr>
          </p:nvSpPr>
          <p:spPr bwMode="auto">
            <a:xfrm>
              <a:off x="1295400" y="260191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15.00 ft</a:t>
              </a:r>
            </a:p>
          </p:txBody>
        </p:sp>
        <p:pic>
          <p:nvPicPr>
            <p:cNvPr id="14" name="mmprod_answer_input10304"/>
            <p:cNvPicPr>
              <a:picLocks noChangeAspect="1"/>
            </p:cNvPicPr>
            <p:nvPr>
              <p:custDataLst>
                <p:tags r:id="rId37"/>
              </p:custDataLst>
            </p:nvPr>
          </p:nvPicPr>
          <p:blipFill>
            <a:blip r:embed="rId51" cstate="print">
              <a:extLst>
                <a:ext uri="{28A0092B-C50C-407E-A947-70E740481C1C}">
                  <a14:useLocalDpi xmlns:a14="http://schemas.microsoft.com/office/drawing/2010/main" val="0"/>
                </a:ext>
              </a:extLst>
            </a:blip>
            <a:stretch>
              <a:fillRect/>
            </a:stretch>
          </p:blipFill>
          <p:spPr>
            <a:xfrm>
              <a:off x="609600" y="2652713"/>
              <a:ext cx="205646" cy="204522"/>
            </a:xfrm>
            <a:prstGeom prst="rect">
              <a:avLst/>
            </a:prstGeom>
          </p:spPr>
        </p:pic>
      </p:grpSp>
      <p:grpSp>
        <p:nvGrpSpPr>
          <p:cNvPr id="17" name="mmprod_answer10306"/>
          <p:cNvGrpSpPr/>
          <p:nvPr>
            <p:custDataLst>
              <p:tags r:id="rId31"/>
            </p:custDataLst>
          </p:nvPr>
        </p:nvGrpSpPr>
        <p:grpSpPr>
          <a:xfrm>
            <a:off x="609600" y="3079750"/>
            <a:ext cx="5692775" cy="304800"/>
            <a:chOff x="609600" y="3079750"/>
            <a:chExt cx="5692775" cy="304800"/>
          </a:xfrm>
        </p:grpSpPr>
        <p:sp>
          <p:nvSpPr>
            <p:cNvPr id="65568" name="mmprod_s2_1044"/>
            <p:cNvSpPr txBox="1">
              <a:spLocks noChangeArrowheads="1"/>
            </p:cNvSpPr>
            <p:nvPr>
              <p:custDataLst>
                <p:tags r:id="rId32"/>
              </p:custDataLst>
            </p:nvPr>
          </p:nvSpPr>
          <p:spPr bwMode="auto">
            <a:xfrm>
              <a:off x="952500" y="307975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65569" name="mmprod_s1_1024"/>
            <p:cNvSpPr txBox="1">
              <a:spLocks noChangeArrowheads="1"/>
            </p:cNvSpPr>
            <p:nvPr>
              <p:custDataLst>
                <p:tags r:id="rId33"/>
              </p:custDataLst>
            </p:nvPr>
          </p:nvSpPr>
          <p:spPr bwMode="auto">
            <a:xfrm>
              <a:off x="1295400" y="307975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15.43 ft</a:t>
              </a:r>
            </a:p>
          </p:txBody>
        </p:sp>
        <p:pic>
          <p:nvPicPr>
            <p:cNvPr id="16" name="mmprod_answer_input10306"/>
            <p:cNvPicPr>
              <a:picLocks noChangeAspect="1"/>
            </p:cNvPicPr>
            <p:nvPr>
              <p:custDataLst>
                <p:tags r:id="rId34"/>
              </p:custDataLst>
            </p:nvPr>
          </p:nvPicPr>
          <p:blipFill>
            <a:blip r:embed="rId51" cstate="print">
              <a:extLst>
                <a:ext uri="{28A0092B-C50C-407E-A947-70E740481C1C}">
                  <a14:useLocalDpi xmlns:a14="http://schemas.microsoft.com/office/drawing/2010/main" val="0"/>
                </a:ext>
              </a:extLst>
            </a:blip>
            <a:stretch>
              <a:fillRect/>
            </a:stretch>
          </p:blipFill>
          <p:spPr>
            <a:xfrm>
              <a:off x="609600" y="3130550"/>
              <a:ext cx="205646" cy="204522"/>
            </a:xfrm>
            <a:prstGeom prst="rect">
              <a:avLst/>
            </a:prstGeom>
          </p:spPr>
        </p:pic>
      </p:grpSp>
    </p:spTree>
    <p:custDataLst>
      <p:tags r:id="rId1"/>
    </p:custDataLst>
    <p:extLst>
      <p:ext uri="{BB962C8B-B14F-4D97-AF65-F5344CB8AC3E}">
        <p14:creationId xmlns:p14="http://schemas.microsoft.com/office/powerpoint/2010/main" val="358861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7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7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7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772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772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772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772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77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7283" grpId="0" animBg="1" autoUpdateAnimBg="0"/>
      <p:bldP spid="1377284" grpId="0" animBg="1" autoUpdateAnimBg="0"/>
      <p:bldP spid="1377285" grpId="0" animBg="1" autoUpdateAnimBg="0"/>
      <p:bldP spid="1377286" grpId="0" animBg="1" autoUpdateAnimBg="0"/>
      <p:bldP spid="1377287" grpId="0" animBg="1" autoUpdateAnimBg="0"/>
      <p:bldP spid="1377288" grpId="0" animBg="1" autoUpdateAnimBg="0"/>
      <p:bldP spid="1377289" grpId="0" animBg="1" autoUpdateAnimBg="0"/>
      <p:bldP spid="1377311"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custDataLst>
              <p:tags r:id="rId2"/>
            </p:custDataLst>
          </p:nvPr>
        </p:nvSpPr>
        <p:spPr/>
        <p:txBody>
          <a:bodyPr/>
          <a:lstStyle/>
          <a:p>
            <a:pPr eaLnBrk="1" hangingPunct="1"/>
            <a:r>
              <a:rPr lang="en-US" sz="2800" dirty="0" smtClean="0"/>
              <a:t>Trigonometry</a:t>
            </a:r>
          </a:p>
        </p:txBody>
      </p:sp>
      <p:sp>
        <p:nvSpPr>
          <p:cNvPr id="66563" name="Rectangle 3"/>
          <p:cNvSpPr>
            <a:spLocks noGrp="1" noChangeArrowheads="1"/>
          </p:cNvSpPr>
          <p:nvPr>
            <p:ph type="body" idx="1"/>
            <p:custDataLst>
              <p:tags r:id="rId3"/>
            </p:custDataLst>
          </p:nvPr>
        </p:nvSpPr>
        <p:spPr/>
        <p:txBody>
          <a:bodyPr/>
          <a:lstStyle/>
          <a:p>
            <a:pPr eaLnBrk="1" hangingPunct="1"/>
            <a:r>
              <a:rPr lang="en-US" b="1" dirty="0" smtClean="0"/>
              <a:t>Trigonometry:</a:t>
            </a:r>
            <a:r>
              <a:rPr lang="en-US" dirty="0" smtClean="0"/>
              <a:t> is the branch of mathematics that treats of the relations of the sides and angles of triangles and of the methods of applying these relations in the solution of problems involving triangles. (Webster)</a:t>
            </a:r>
          </a:p>
        </p:txBody>
      </p:sp>
      <p:sp>
        <p:nvSpPr>
          <p:cNvPr id="66564" name="AutoShape 4"/>
          <p:cNvSpPr>
            <a:spLocks noChangeArrowheads="1"/>
          </p:cNvSpPr>
          <p:nvPr>
            <p:custDataLst>
              <p:tags r:id="rId4"/>
            </p:custDataLst>
          </p:nvPr>
        </p:nvSpPr>
        <p:spPr bwMode="auto">
          <a:xfrm flipH="1">
            <a:off x="1600200" y="3733800"/>
            <a:ext cx="5943600" cy="2438400"/>
          </a:xfrm>
          <a:prstGeom prst="rtTriangle">
            <a:avLst/>
          </a:prstGeom>
          <a:noFill/>
          <a:ln w="28575" algn="ctr">
            <a:solidFill>
              <a:schemeClr val="bg1"/>
            </a:solidFill>
            <a:miter lim="800000"/>
            <a:headEnd/>
            <a:tailEnd/>
          </a:ln>
        </p:spPr>
        <p:txBody>
          <a:bodyPr wrap="none" anchor="ctr">
            <a:spAutoFit/>
          </a:bodyPr>
          <a:lstStyle/>
          <a:p>
            <a:pPr fontAlgn="base">
              <a:spcBef>
                <a:spcPct val="0"/>
              </a:spcBef>
              <a:spcAft>
                <a:spcPct val="0"/>
              </a:spcAft>
            </a:pPr>
            <a:endParaRPr lang="en-US" b="1" dirty="0">
              <a:solidFill>
                <a:srgbClr val="FFFFFF"/>
              </a:solidFill>
            </a:endParaRPr>
          </a:p>
        </p:txBody>
      </p:sp>
      <p:sp>
        <p:nvSpPr>
          <p:cNvPr id="66565" name="Text Box 5"/>
          <p:cNvSpPr txBox="1">
            <a:spLocks noChangeArrowheads="1"/>
          </p:cNvSpPr>
          <p:nvPr>
            <p:custDataLst>
              <p:tags r:id="rId5"/>
            </p:custDataLst>
          </p:nvPr>
        </p:nvSpPr>
        <p:spPr bwMode="auto">
          <a:xfrm>
            <a:off x="4572000" y="4433888"/>
            <a:ext cx="3111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c</a:t>
            </a:r>
          </a:p>
        </p:txBody>
      </p:sp>
      <p:sp>
        <p:nvSpPr>
          <p:cNvPr id="66566" name="Text Box 6"/>
          <p:cNvSpPr txBox="1">
            <a:spLocks noChangeArrowheads="1"/>
          </p:cNvSpPr>
          <p:nvPr>
            <p:custDataLst>
              <p:tags r:id="rId6"/>
            </p:custDataLst>
          </p:nvPr>
        </p:nvSpPr>
        <p:spPr bwMode="auto">
          <a:xfrm>
            <a:off x="1295400" y="59436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A</a:t>
            </a:r>
          </a:p>
        </p:txBody>
      </p:sp>
      <p:sp>
        <p:nvSpPr>
          <p:cNvPr id="66567" name="Text Box 7"/>
          <p:cNvSpPr txBox="1">
            <a:spLocks noChangeArrowheads="1"/>
          </p:cNvSpPr>
          <p:nvPr>
            <p:custDataLst>
              <p:tags r:id="rId7"/>
            </p:custDataLst>
          </p:nvPr>
        </p:nvSpPr>
        <p:spPr bwMode="auto">
          <a:xfrm>
            <a:off x="7543800" y="60198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C</a:t>
            </a:r>
          </a:p>
        </p:txBody>
      </p:sp>
      <p:sp>
        <p:nvSpPr>
          <p:cNvPr id="66568" name="Text Box 8"/>
          <p:cNvSpPr txBox="1">
            <a:spLocks noChangeArrowheads="1"/>
          </p:cNvSpPr>
          <p:nvPr>
            <p:custDataLst>
              <p:tags r:id="rId8"/>
            </p:custDataLst>
          </p:nvPr>
        </p:nvSpPr>
        <p:spPr bwMode="auto">
          <a:xfrm>
            <a:off x="7467600" y="34290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B</a:t>
            </a:r>
          </a:p>
        </p:txBody>
      </p:sp>
      <p:sp>
        <p:nvSpPr>
          <p:cNvPr id="66569" name="Text Box 9"/>
          <p:cNvSpPr txBox="1">
            <a:spLocks noChangeArrowheads="1"/>
          </p:cNvSpPr>
          <p:nvPr>
            <p:custDataLst>
              <p:tags r:id="rId9"/>
            </p:custDataLst>
          </p:nvPr>
        </p:nvSpPr>
        <p:spPr bwMode="auto">
          <a:xfrm>
            <a:off x="5029200" y="6096000"/>
            <a:ext cx="3238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b</a:t>
            </a:r>
          </a:p>
        </p:txBody>
      </p:sp>
      <p:sp>
        <p:nvSpPr>
          <p:cNvPr id="66570" name="Text Box 10"/>
          <p:cNvSpPr txBox="1">
            <a:spLocks noChangeArrowheads="1"/>
          </p:cNvSpPr>
          <p:nvPr>
            <p:custDataLst>
              <p:tags r:id="rId10"/>
            </p:custDataLst>
          </p:nvPr>
        </p:nvSpPr>
        <p:spPr bwMode="auto">
          <a:xfrm>
            <a:off x="7620000" y="4876800"/>
            <a:ext cx="3111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a</a:t>
            </a:r>
          </a:p>
        </p:txBody>
      </p:sp>
      <p:sp>
        <p:nvSpPr>
          <p:cNvPr id="66571" name="Freeform 11"/>
          <p:cNvSpPr>
            <a:spLocks/>
          </p:cNvSpPr>
          <p:nvPr>
            <p:custDataLst>
              <p:tags r:id="rId11"/>
            </p:custDataLst>
          </p:nvPr>
        </p:nvSpPr>
        <p:spPr bwMode="auto">
          <a:xfrm>
            <a:off x="7162800" y="5791200"/>
            <a:ext cx="381000" cy="381000"/>
          </a:xfrm>
          <a:custGeom>
            <a:avLst/>
            <a:gdLst>
              <a:gd name="T0" fmla="*/ 604837545 w 240"/>
              <a:gd name="T1" fmla="*/ 0 h 240"/>
              <a:gd name="T2" fmla="*/ 0 w 240"/>
              <a:gd name="T3" fmla="*/ 0 h 240"/>
              <a:gd name="T4" fmla="*/ 0 w 240"/>
              <a:gd name="T5" fmla="*/ 604837545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240" y="0"/>
                </a:moveTo>
                <a:lnTo>
                  <a:pt x="0" y="0"/>
                </a:lnTo>
                <a:lnTo>
                  <a:pt x="0" y="240"/>
                </a:lnTo>
              </a:path>
            </a:pathLst>
          </a:custGeom>
          <a:noFill/>
          <a:ln w="28575" cap="flat" cmpd="sng">
            <a:solidFill>
              <a:srgbClr val="FFFF00"/>
            </a:solidFill>
            <a:prstDash val="solid"/>
            <a:round/>
            <a:headEnd/>
            <a:tailEnd/>
          </a:ln>
        </p:spPr>
        <p:txBody>
          <a:bodyPr>
            <a:spAutoFit/>
          </a:bodyPr>
          <a:lstStyle/>
          <a:p>
            <a:pPr fontAlgn="base">
              <a:spcBef>
                <a:spcPct val="0"/>
              </a:spcBef>
              <a:spcAft>
                <a:spcPct val="0"/>
              </a:spcAft>
            </a:pPr>
            <a:endParaRPr lang="en-US" b="1" dirty="0">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custDataLst>
              <p:tags r:id="rId2"/>
            </p:custDataLst>
          </p:nvPr>
        </p:nvSpPr>
        <p:spPr/>
        <p:txBody>
          <a:bodyPr/>
          <a:lstStyle/>
          <a:p>
            <a:pPr eaLnBrk="1" hangingPunct="1"/>
            <a:r>
              <a:rPr lang="en-US" sz="2800" dirty="0" smtClean="0"/>
              <a:t>Trigonometric Functions</a:t>
            </a:r>
          </a:p>
        </p:txBody>
      </p:sp>
      <p:sp>
        <p:nvSpPr>
          <p:cNvPr id="67587" name="Rectangle 3"/>
          <p:cNvSpPr>
            <a:spLocks noGrp="1" noChangeArrowheads="1"/>
          </p:cNvSpPr>
          <p:nvPr>
            <p:ph type="body" idx="1"/>
            <p:custDataLst>
              <p:tags r:id="rId3"/>
            </p:custDataLst>
          </p:nvPr>
        </p:nvSpPr>
        <p:spPr>
          <a:xfrm>
            <a:off x="457200" y="1600200"/>
            <a:ext cx="8229600" cy="1752600"/>
          </a:xfrm>
        </p:spPr>
        <p:txBody>
          <a:bodyPr/>
          <a:lstStyle/>
          <a:p>
            <a:pPr eaLnBrk="1" hangingPunct="1"/>
            <a:r>
              <a:rPr lang="en-US" b="1" dirty="0" smtClean="0"/>
              <a:t>In a right triangle (a triangle where one interior angle is a right angle (90 degrees):</a:t>
            </a:r>
          </a:p>
          <a:p>
            <a:pPr lvl="1" eaLnBrk="1" hangingPunct="1"/>
            <a:r>
              <a:rPr lang="en-US" b="1" dirty="0" smtClean="0">
                <a:solidFill>
                  <a:schemeClr val="hlink"/>
                </a:solidFill>
              </a:rPr>
              <a:t>Hypotenuse = The side opposite the right angle.</a:t>
            </a:r>
          </a:p>
          <a:p>
            <a:pPr lvl="1" eaLnBrk="1" hangingPunct="1"/>
            <a:r>
              <a:rPr lang="en-US" b="1" dirty="0" smtClean="0">
                <a:solidFill>
                  <a:schemeClr val="hlink"/>
                </a:solidFill>
              </a:rPr>
              <a:t>Sides = the two sides that are NOT the hypotenuse. </a:t>
            </a:r>
            <a:endParaRPr lang="en-US" dirty="0" smtClean="0">
              <a:solidFill>
                <a:schemeClr val="hlink"/>
              </a:solidFill>
            </a:endParaRPr>
          </a:p>
        </p:txBody>
      </p:sp>
      <p:sp>
        <p:nvSpPr>
          <p:cNvPr id="67588" name="AutoShape 4"/>
          <p:cNvSpPr>
            <a:spLocks noChangeArrowheads="1"/>
          </p:cNvSpPr>
          <p:nvPr>
            <p:custDataLst>
              <p:tags r:id="rId4"/>
            </p:custDataLst>
          </p:nvPr>
        </p:nvSpPr>
        <p:spPr bwMode="auto">
          <a:xfrm flipH="1">
            <a:off x="1600200" y="3733800"/>
            <a:ext cx="5943600" cy="2438400"/>
          </a:xfrm>
          <a:prstGeom prst="rtTriangle">
            <a:avLst/>
          </a:prstGeom>
          <a:noFill/>
          <a:ln w="28575" algn="ctr">
            <a:solidFill>
              <a:schemeClr val="bg1"/>
            </a:solidFill>
            <a:miter lim="800000"/>
            <a:headEnd/>
            <a:tailEnd/>
          </a:ln>
        </p:spPr>
        <p:txBody>
          <a:bodyPr wrap="none" anchor="ctr">
            <a:spAutoFit/>
          </a:bodyPr>
          <a:lstStyle/>
          <a:p>
            <a:pPr fontAlgn="base">
              <a:spcBef>
                <a:spcPct val="0"/>
              </a:spcBef>
              <a:spcAft>
                <a:spcPct val="0"/>
              </a:spcAft>
            </a:pPr>
            <a:endParaRPr lang="en-US" b="1" dirty="0">
              <a:solidFill>
                <a:srgbClr val="FFFFFF"/>
              </a:solidFill>
            </a:endParaRPr>
          </a:p>
        </p:txBody>
      </p:sp>
      <p:sp>
        <p:nvSpPr>
          <p:cNvPr id="67589" name="Text Box 5"/>
          <p:cNvSpPr txBox="1">
            <a:spLocks noChangeArrowheads="1"/>
          </p:cNvSpPr>
          <p:nvPr>
            <p:custDataLst>
              <p:tags r:id="rId5"/>
            </p:custDataLst>
          </p:nvPr>
        </p:nvSpPr>
        <p:spPr bwMode="auto">
          <a:xfrm>
            <a:off x="4572000" y="4433888"/>
            <a:ext cx="3111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c</a:t>
            </a:r>
          </a:p>
        </p:txBody>
      </p:sp>
      <p:sp>
        <p:nvSpPr>
          <p:cNvPr id="67590" name="Text Box 6"/>
          <p:cNvSpPr txBox="1">
            <a:spLocks noChangeArrowheads="1"/>
          </p:cNvSpPr>
          <p:nvPr>
            <p:custDataLst>
              <p:tags r:id="rId6"/>
            </p:custDataLst>
          </p:nvPr>
        </p:nvSpPr>
        <p:spPr bwMode="auto">
          <a:xfrm>
            <a:off x="1295400" y="59436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A</a:t>
            </a:r>
          </a:p>
        </p:txBody>
      </p:sp>
      <p:sp>
        <p:nvSpPr>
          <p:cNvPr id="67591" name="Text Box 7"/>
          <p:cNvSpPr txBox="1">
            <a:spLocks noChangeArrowheads="1"/>
          </p:cNvSpPr>
          <p:nvPr>
            <p:custDataLst>
              <p:tags r:id="rId7"/>
            </p:custDataLst>
          </p:nvPr>
        </p:nvSpPr>
        <p:spPr bwMode="auto">
          <a:xfrm>
            <a:off x="7543800" y="60198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C</a:t>
            </a:r>
          </a:p>
        </p:txBody>
      </p:sp>
      <p:sp>
        <p:nvSpPr>
          <p:cNvPr id="67592" name="Text Box 8"/>
          <p:cNvSpPr txBox="1">
            <a:spLocks noChangeArrowheads="1"/>
          </p:cNvSpPr>
          <p:nvPr>
            <p:custDataLst>
              <p:tags r:id="rId8"/>
            </p:custDataLst>
          </p:nvPr>
        </p:nvSpPr>
        <p:spPr bwMode="auto">
          <a:xfrm>
            <a:off x="7467600" y="34290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B</a:t>
            </a:r>
          </a:p>
        </p:txBody>
      </p:sp>
      <p:sp>
        <p:nvSpPr>
          <p:cNvPr id="67593" name="Text Box 9"/>
          <p:cNvSpPr txBox="1">
            <a:spLocks noChangeArrowheads="1"/>
          </p:cNvSpPr>
          <p:nvPr>
            <p:custDataLst>
              <p:tags r:id="rId9"/>
            </p:custDataLst>
          </p:nvPr>
        </p:nvSpPr>
        <p:spPr bwMode="auto">
          <a:xfrm>
            <a:off x="5029200" y="6096000"/>
            <a:ext cx="3238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b</a:t>
            </a:r>
          </a:p>
        </p:txBody>
      </p:sp>
      <p:sp>
        <p:nvSpPr>
          <p:cNvPr id="67594" name="Text Box 10"/>
          <p:cNvSpPr txBox="1">
            <a:spLocks noChangeArrowheads="1"/>
          </p:cNvSpPr>
          <p:nvPr>
            <p:custDataLst>
              <p:tags r:id="rId10"/>
            </p:custDataLst>
          </p:nvPr>
        </p:nvSpPr>
        <p:spPr bwMode="auto">
          <a:xfrm>
            <a:off x="7620000" y="4876800"/>
            <a:ext cx="3111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a</a:t>
            </a:r>
          </a:p>
        </p:txBody>
      </p:sp>
      <p:sp>
        <p:nvSpPr>
          <p:cNvPr id="67595" name="Freeform 11"/>
          <p:cNvSpPr>
            <a:spLocks/>
          </p:cNvSpPr>
          <p:nvPr>
            <p:custDataLst>
              <p:tags r:id="rId11"/>
            </p:custDataLst>
          </p:nvPr>
        </p:nvSpPr>
        <p:spPr bwMode="auto">
          <a:xfrm>
            <a:off x="7162800" y="5791200"/>
            <a:ext cx="381000" cy="381000"/>
          </a:xfrm>
          <a:custGeom>
            <a:avLst/>
            <a:gdLst>
              <a:gd name="T0" fmla="*/ 604837545 w 240"/>
              <a:gd name="T1" fmla="*/ 0 h 240"/>
              <a:gd name="T2" fmla="*/ 0 w 240"/>
              <a:gd name="T3" fmla="*/ 0 h 240"/>
              <a:gd name="T4" fmla="*/ 0 w 240"/>
              <a:gd name="T5" fmla="*/ 604837545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240" y="0"/>
                </a:moveTo>
                <a:lnTo>
                  <a:pt x="0" y="0"/>
                </a:lnTo>
                <a:lnTo>
                  <a:pt x="0" y="240"/>
                </a:lnTo>
              </a:path>
            </a:pathLst>
          </a:custGeom>
          <a:noFill/>
          <a:ln w="28575" cap="flat" cmpd="sng">
            <a:solidFill>
              <a:srgbClr val="FFFF00"/>
            </a:solidFill>
            <a:prstDash val="solid"/>
            <a:round/>
            <a:headEnd/>
            <a:tailEnd/>
          </a:ln>
        </p:spPr>
        <p:txBody>
          <a:bodyPr>
            <a:spAutoFit/>
          </a:bodyPr>
          <a:lstStyle/>
          <a:p>
            <a:pPr fontAlgn="base">
              <a:spcBef>
                <a:spcPct val="0"/>
              </a:spcBef>
              <a:spcAft>
                <a:spcPct val="0"/>
              </a:spcAft>
            </a:pPr>
            <a:endParaRPr lang="en-US" b="1" dirty="0">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custDataLst>
              <p:tags r:id="rId2"/>
            </p:custDataLst>
          </p:nvPr>
        </p:nvSpPr>
        <p:spPr/>
        <p:txBody>
          <a:bodyPr/>
          <a:lstStyle/>
          <a:p>
            <a:pPr eaLnBrk="1" hangingPunct="1"/>
            <a:r>
              <a:rPr lang="en-US" sz="2800" dirty="0" smtClean="0"/>
              <a:t>Trigonometric Functions</a:t>
            </a:r>
          </a:p>
        </p:txBody>
      </p:sp>
      <p:sp>
        <p:nvSpPr>
          <p:cNvPr id="68611" name="Rectangle 3"/>
          <p:cNvSpPr>
            <a:spLocks noGrp="1" noChangeArrowheads="1"/>
          </p:cNvSpPr>
          <p:nvPr>
            <p:ph type="body" idx="1"/>
            <p:custDataLst>
              <p:tags r:id="rId3"/>
            </p:custDataLst>
          </p:nvPr>
        </p:nvSpPr>
        <p:spPr>
          <a:xfrm>
            <a:off x="457200" y="1600200"/>
            <a:ext cx="8229600" cy="1752600"/>
          </a:xfrm>
        </p:spPr>
        <p:txBody>
          <a:bodyPr/>
          <a:lstStyle/>
          <a:p>
            <a:pPr eaLnBrk="1" hangingPunct="1">
              <a:lnSpc>
                <a:spcPct val="90000"/>
              </a:lnSpc>
            </a:pPr>
            <a:r>
              <a:rPr lang="en-US" b="1" dirty="0" smtClean="0"/>
              <a:t>In a right triangle (a triangle where one interior angle is a right angle (90 degrees) ABC:</a:t>
            </a:r>
          </a:p>
          <a:p>
            <a:pPr lvl="1" eaLnBrk="1" hangingPunct="1">
              <a:lnSpc>
                <a:spcPct val="90000"/>
              </a:lnSpc>
            </a:pPr>
            <a:r>
              <a:rPr lang="en-US" b="1" dirty="0" smtClean="0">
                <a:solidFill>
                  <a:schemeClr val="hlink"/>
                </a:solidFill>
              </a:rPr>
              <a:t>Sine A = sin A = Opposite/Hypotenuse = a / c</a:t>
            </a:r>
          </a:p>
          <a:p>
            <a:pPr lvl="1" eaLnBrk="1" hangingPunct="1">
              <a:lnSpc>
                <a:spcPct val="90000"/>
              </a:lnSpc>
            </a:pPr>
            <a:r>
              <a:rPr lang="en-US" b="1" dirty="0" smtClean="0">
                <a:solidFill>
                  <a:schemeClr val="hlink"/>
                </a:solidFill>
              </a:rPr>
              <a:t>Cosine A = cos A = Adjacent/Hypotenuse = b / c</a:t>
            </a:r>
          </a:p>
          <a:p>
            <a:pPr lvl="1" eaLnBrk="1" hangingPunct="1">
              <a:lnSpc>
                <a:spcPct val="90000"/>
              </a:lnSpc>
            </a:pPr>
            <a:r>
              <a:rPr lang="en-US" b="1" dirty="0" smtClean="0">
                <a:solidFill>
                  <a:schemeClr val="hlink"/>
                </a:solidFill>
              </a:rPr>
              <a:t>Tangent A = tan A = Opposite/Adjacent = a / b</a:t>
            </a:r>
            <a:endParaRPr lang="en-US" dirty="0" smtClean="0">
              <a:solidFill>
                <a:schemeClr val="hlink"/>
              </a:solidFill>
            </a:endParaRPr>
          </a:p>
        </p:txBody>
      </p:sp>
      <p:sp>
        <p:nvSpPr>
          <p:cNvPr id="68612" name="AutoShape 4"/>
          <p:cNvSpPr>
            <a:spLocks noChangeArrowheads="1"/>
          </p:cNvSpPr>
          <p:nvPr>
            <p:custDataLst>
              <p:tags r:id="rId4"/>
            </p:custDataLst>
          </p:nvPr>
        </p:nvSpPr>
        <p:spPr bwMode="auto">
          <a:xfrm flipH="1">
            <a:off x="1600200" y="3733800"/>
            <a:ext cx="5943600" cy="2438400"/>
          </a:xfrm>
          <a:prstGeom prst="rtTriangle">
            <a:avLst/>
          </a:prstGeom>
          <a:noFill/>
          <a:ln w="28575" algn="ctr">
            <a:solidFill>
              <a:schemeClr val="bg1"/>
            </a:solidFill>
            <a:miter lim="800000"/>
            <a:headEnd/>
            <a:tailEnd/>
          </a:ln>
        </p:spPr>
        <p:txBody>
          <a:bodyPr wrap="none" anchor="ctr">
            <a:spAutoFit/>
          </a:bodyPr>
          <a:lstStyle/>
          <a:p>
            <a:pPr fontAlgn="base">
              <a:spcBef>
                <a:spcPct val="0"/>
              </a:spcBef>
              <a:spcAft>
                <a:spcPct val="0"/>
              </a:spcAft>
            </a:pPr>
            <a:endParaRPr lang="en-US" b="1" dirty="0">
              <a:solidFill>
                <a:srgbClr val="FFFFFF"/>
              </a:solidFill>
            </a:endParaRPr>
          </a:p>
        </p:txBody>
      </p:sp>
      <p:sp>
        <p:nvSpPr>
          <p:cNvPr id="68613" name="Text Box 5"/>
          <p:cNvSpPr txBox="1">
            <a:spLocks noChangeArrowheads="1"/>
          </p:cNvSpPr>
          <p:nvPr>
            <p:custDataLst>
              <p:tags r:id="rId5"/>
            </p:custDataLst>
          </p:nvPr>
        </p:nvSpPr>
        <p:spPr bwMode="auto">
          <a:xfrm>
            <a:off x="4572000" y="4433888"/>
            <a:ext cx="3111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c</a:t>
            </a:r>
          </a:p>
        </p:txBody>
      </p:sp>
      <p:sp>
        <p:nvSpPr>
          <p:cNvPr id="68614" name="Text Box 6"/>
          <p:cNvSpPr txBox="1">
            <a:spLocks noChangeArrowheads="1"/>
          </p:cNvSpPr>
          <p:nvPr>
            <p:custDataLst>
              <p:tags r:id="rId6"/>
            </p:custDataLst>
          </p:nvPr>
        </p:nvSpPr>
        <p:spPr bwMode="auto">
          <a:xfrm>
            <a:off x="1295400" y="59436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A</a:t>
            </a:r>
          </a:p>
        </p:txBody>
      </p:sp>
      <p:sp>
        <p:nvSpPr>
          <p:cNvPr id="68615" name="Text Box 7"/>
          <p:cNvSpPr txBox="1">
            <a:spLocks noChangeArrowheads="1"/>
          </p:cNvSpPr>
          <p:nvPr>
            <p:custDataLst>
              <p:tags r:id="rId7"/>
            </p:custDataLst>
          </p:nvPr>
        </p:nvSpPr>
        <p:spPr bwMode="auto">
          <a:xfrm>
            <a:off x="7543800" y="60198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C</a:t>
            </a:r>
          </a:p>
        </p:txBody>
      </p:sp>
      <p:sp>
        <p:nvSpPr>
          <p:cNvPr id="68616" name="Text Box 8"/>
          <p:cNvSpPr txBox="1">
            <a:spLocks noChangeArrowheads="1"/>
          </p:cNvSpPr>
          <p:nvPr>
            <p:custDataLst>
              <p:tags r:id="rId8"/>
            </p:custDataLst>
          </p:nvPr>
        </p:nvSpPr>
        <p:spPr bwMode="auto">
          <a:xfrm>
            <a:off x="7467600" y="3429000"/>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B</a:t>
            </a:r>
          </a:p>
        </p:txBody>
      </p:sp>
      <p:sp>
        <p:nvSpPr>
          <p:cNvPr id="68617" name="Text Box 9"/>
          <p:cNvSpPr txBox="1">
            <a:spLocks noChangeArrowheads="1"/>
          </p:cNvSpPr>
          <p:nvPr>
            <p:custDataLst>
              <p:tags r:id="rId9"/>
            </p:custDataLst>
          </p:nvPr>
        </p:nvSpPr>
        <p:spPr bwMode="auto">
          <a:xfrm>
            <a:off x="5029200" y="6096000"/>
            <a:ext cx="3238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b</a:t>
            </a:r>
          </a:p>
        </p:txBody>
      </p:sp>
      <p:sp>
        <p:nvSpPr>
          <p:cNvPr id="68618" name="Text Box 10"/>
          <p:cNvSpPr txBox="1">
            <a:spLocks noChangeArrowheads="1"/>
          </p:cNvSpPr>
          <p:nvPr>
            <p:custDataLst>
              <p:tags r:id="rId10"/>
            </p:custDataLst>
          </p:nvPr>
        </p:nvSpPr>
        <p:spPr bwMode="auto">
          <a:xfrm>
            <a:off x="7620000" y="4876800"/>
            <a:ext cx="3111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a</a:t>
            </a:r>
          </a:p>
        </p:txBody>
      </p:sp>
      <p:sp>
        <p:nvSpPr>
          <p:cNvPr id="68619" name="Freeform 11"/>
          <p:cNvSpPr>
            <a:spLocks/>
          </p:cNvSpPr>
          <p:nvPr>
            <p:custDataLst>
              <p:tags r:id="rId11"/>
            </p:custDataLst>
          </p:nvPr>
        </p:nvSpPr>
        <p:spPr bwMode="auto">
          <a:xfrm>
            <a:off x="7162800" y="5791200"/>
            <a:ext cx="381000" cy="381000"/>
          </a:xfrm>
          <a:custGeom>
            <a:avLst/>
            <a:gdLst>
              <a:gd name="T0" fmla="*/ 604837545 w 240"/>
              <a:gd name="T1" fmla="*/ 0 h 240"/>
              <a:gd name="T2" fmla="*/ 0 w 240"/>
              <a:gd name="T3" fmla="*/ 0 h 240"/>
              <a:gd name="T4" fmla="*/ 0 w 240"/>
              <a:gd name="T5" fmla="*/ 604837545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240" y="0"/>
                </a:moveTo>
                <a:lnTo>
                  <a:pt x="0" y="0"/>
                </a:lnTo>
                <a:lnTo>
                  <a:pt x="0" y="240"/>
                </a:lnTo>
              </a:path>
            </a:pathLst>
          </a:custGeom>
          <a:noFill/>
          <a:ln w="28575" cap="flat" cmpd="sng">
            <a:solidFill>
              <a:srgbClr val="FFFF00"/>
            </a:solidFill>
            <a:prstDash val="solid"/>
            <a:round/>
            <a:headEnd/>
            <a:tailEnd/>
          </a:ln>
        </p:spPr>
        <p:txBody>
          <a:bodyPr>
            <a:spAutoFit/>
          </a:bodyPr>
          <a:lstStyle/>
          <a:p>
            <a:pPr fontAlgn="base">
              <a:spcBef>
                <a:spcPct val="0"/>
              </a:spcBef>
              <a:spcAft>
                <a:spcPct val="0"/>
              </a:spcAft>
            </a:pPr>
            <a:endParaRPr lang="en-US" b="1" dirty="0">
              <a:solidFill>
                <a:srgbClr val="FFFFFF"/>
              </a:solidFill>
            </a:endParaRPr>
          </a:p>
        </p:txBody>
      </p:sp>
      <p:sp>
        <p:nvSpPr>
          <p:cNvPr id="68620" name="Arc 12"/>
          <p:cNvSpPr>
            <a:spLocks/>
          </p:cNvSpPr>
          <p:nvPr>
            <p:custDataLst>
              <p:tags r:id="rId12"/>
            </p:custDataLst>
          </p:nvPr>
        </p:nvSpPr>
        <p:spPr bwMode="auto">
          <a:xfrm>
            <a:off x="2390775" y="5837238"/>
            <a:ext cx="212725" cy="395287"/>
          </a:xfrm>
          <a:custGeom>
            <a:avLst/>
            <a:gdLst>
              <a:gd name="T0" fmla="*/ 0 w 21600"/>
              <a:gd name="T1" fmla="*/ 0 h 21600"/>
              <a:gd name="T2" fmla="*/ 20632313 w 21600"/>
              <a:gd name="T3" fmla="*/ 132382337 h 21600"/>
              <a:gd name="T4" fmla="*/ 0 w 21600"/>
              <a:gd name="T5" fmla="*/ 132382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anchor="ctr">
            <a:spAutoFit/>
          </a:bodyPr>
          <a:lstStyle/>
          <a:p>
            <a:pPr fontAlgn="base">
              <a:spcBef>
                <a:spcPct val="0"/>
              </a:spcBef>
              <a:spcAft>
                <a:spcPct val="0"/>
              </a:spcAft>
            </a:pPr>
            <a:endParaRPr lang="en-US" b="1" dirty="0">
              <a:solidFill>
                <a:srgbClr val="FFFFFF"/>
              </a:solidFill>
            </a:endParaRPr>
          </a:p>
        </p:txBody>
      </p:sp>
      <p:sp>
        <p:nvSpPr>
          <p:cNvPr id="68621" name="Arc 13"/>
          <p:cNvSpPr>
            <a:spLocks/>
          </p:cNvSpPr>
          <p:nvPr>
            <p:custDataLst>
              <p:tags r:id="rId13"/>
            </p:custDataLst>
          </p:nvPr>
        </p:nvSpPr>
        <p:spPr bwMode="auto">
          <a:xfrm rot="10800000">
            <a:off x="7162800" y="3886200"/>
            <a:ext cx="381000" cy="303213"/>
          </a:xfrm>
          <a:custGeom>
            <a:avLst/>
            <a:gdLst>
              <a:gd name="T0" fmla="*/ 0 w 21600"/>
              <a:gd name="T1" fmla="*/ 0 h 21600"/>
              <a:gd name="T2" fmla="*/ 118540664 w 21600"/>
              <a:gd name="T3" fmla="*/ 59749700 h 21600"/>
              <a:gd name="T4" fmla="*/ 0 w 21600"/>
              <a:gd name="T5" fmla="*/ 597497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anchor="ctr">
            <a:spAutoFit/>
          </a:bodyPr>
          <a:lstStyle/>
          <a:p>
            <a:pPr fontAlgn="base">
              <a:spcBef>
                <a:spcPct val="0"/>
              </a:spcBef>
              <a:spcAft>
                <a:spcPct val="0"/>
              </a:spcAft>
            </a:pPr>
            <a:endParaRPr lang="en-US" b="1" dirty="0">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custDataLst>
              <p:tags r:id="rId2"/>
            </p:custDataLst>
          </p:nvPr>
        </p:nvSpPr>
        <p:spPr>
          <a:xfrm>
            <a:off x="533400" y="228600"/>
            <a:ext cx="8077200" cy="533400"/>
          </a:xfrm>
        </p:spPr>
        <p:txBody>
          <a:bodyPr/>
          <a:lstStyle/>
          <a:p>
            <a:pPr eaLnBrk="1" hangingPunct="1"/>
            <a:r>
              <a:rPr lang="en-US" sz="2800" dirty="0" smtClean="0"/>
              <a:t>Trigonometric Functions—an example how they can be used</a:t>
            </a:r>
          </a:p>
        </p:txBody>
      </p:sp>
      <p:sp>
        <p:nvSpPr>
          <p:cNvPr id="68611" name="Rectangle 3"/>
          <p:cNvSpPr>
            <a:spLocks noGrp="1" noChangeArrowheads="1"/>
          </p:cNvSpPr>
          <p:nvPr>
            <p:ph type="body" idx="1"/>
            <p:custDataLst>
              <p:tags r:id="rId3"/>
            </p:custDataLst>
          </p:nvPr>
        </p:nvSpPr>
        <p:spPr>
          <a:xfrm>
            <a:off x="457200" y="1181100"/>
            <a:ext cx="8229600" cy="419100"/>
          </a:xfrm>
        </p:spPr>
        <p:txBody>
          <a:bodyPr/>
          <a:lstStyle/>
          <a:p>
            <a:pPr eaLnBrk="1" hangingPunct="1">
              <a:lnSpc>
                <a:spcPct val="90000"/>
              </a:lnSpc>
            </a:pPr>
            <a:r>
              <a:rPr lang="en-US" b="1" dirty="0" smtClean="0"/>
              <a:t>What is the length of side “a” of the triangle, shown below?</a:t>
            </a:r>
          </a:p>
          <a:p>
            <a:pPr eaLnBrk="1" hangingPunct="1">
              <a:lnSpc>
                <a:spcPct val="90000"/>
              </a:lnSpc>
            </a:pPr>
            <a:endParaRPr lang="en-US" dirty="0" smtClean="0">
              <a:solidFill>
                <a:schemeClr val="hlink"/>
              </a:solidFill>
            </a:endParaRPr>
          </a:p>
        </p:txBody>
      </p:sp>
      <p:sp>
        <p:nvSpPr>
          <p:cNvPr id="68612" name="AutoShape 4"/>
          <p:cNvSpPr>
            <a:spLocks noChangeArrowheads="1"/>
          </p:cNvSpPr>
          <p:nvPr>
            <p:custDataLst>
              <p:tags r:id="rId4"/>
            </p:custDataLst>
          </p:nvPr>
        </p:nvSpPr>
        <p:spPr bwMode="auto">
          <a:xfrm flipH="1">
            <a:off x="2736850" y="4129087"/>
            <a:ext cx="5943600" cy="2438400"/>
          </a:xfrm>
          <a:prstGeom prst="rtTriangle">
            <a:avLst/>
          </a:prstGeom>
          <a:noFill/>
          <a:ln w="28575" algn="ctr">
            <a:solidFill>
              <a:schemeClr val="bg1"/>
            </a:solidFill>
            <a:miter lim="800000"/>
            <a:headEnd/>
            <a:tailEnd/>
          </a:ln>
        </p:spPr>
        <p:txBody>
          <a:bodyPr wrap="none" anchor="ctr">
            <a:spAutoFit/>
          </a:bodyPr>
          <a:lstStyle/>
          <a:p>
            <a:pPr fontAlgn="base">
              <a:spcBef>
                <a:spcPct val="0"/>
              </a:spcBef>
              <a:spcAft>
                <a:spcPct val="0"/>
              </a:spcAft>
            </a:pPr>
            <a:endParaRPr lang="en-US" b="1" dirty="0">
              <a:solidFill>
                <a:srgbClr val="FFFFFF"/>
              </a:solidFill>
            </a:endParaRPr>
          </a:p>
        </p:txBody>
      </p:sp>
      <p:sp>
        <p:nvSpPr>
          <p:cNvPr id="68613" name="Text Box 5"/>
          <p:cNvSpPr txBox="1">
            <a:spLocks noChangeArrowheads="1"/>
          </p:cNvSpPr>
          <p:nvPr>
            <p:custDataLst>
              <p:tags r:id="rId5"/>
            </p:custDataLst>
          </p:nvPr>
        </p:nvSpPr>
        <p:spPr bwMode="auto">
          <a:xfrm>
            <a:off x="5215379" y="4650776"/>
            <a:ext cx="1043876" cy="36933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150 feet</a:t>
            </a:r>
          </a:p>
        </p:txBody>
      </p:sp>
      <p:sp>
        <p:nvSpPr>
          <p:cNvPr id="68614" name="Text Box 6"/>
          <p:cNvSpPr txBox="1">
            <a:spLocks noChangeArrowheads="1"/>
          </p:cNvSpPr>
          <p:nvPr>
            <p:custDataLst>
              <p:tags r:id="rId6"/>
            </p:custDataLst>
          </p:nvPr>
        </p:nvSpPr>
        <p:spPr bwMode="auto">
          <a:xfrm>
            <a:off x="2432050" y="6338887"/>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A</a:t>
            </a:r>
          </a:p>
        </p:txBody>
      </p:sp>
      <p:sp>
        <p:nvSpPr>
          <p:cNvPr id="68615" name="Text Box 7"/>
          <p:cNvSpPr txBox="1">
            <a:spLocks noChangeArrowheads="1"/>
          </p:cNvSpPr>
          <p:nvPr>
            <p:custDataLst>
              <p:tags r:id="rId7"/>
            </p:custDataLst>
          </p:nvPr>
        </p:nvSpPr>
        <p:spPr bwMode="auto">
          <a:xfrm>
            <a:off x="8680450" y="6415087"/>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C</a:t>
            </a:r>
          </a:p>
        </p:txBody>
      </p:sp>
      <p:sp>
        <p:nvSpPr>
          <p:cNvPr id="68616" name="Text Box 8"/>
          <p:cNvSpPr txBox="1">
            <a:spLocks noChangeArrowheads="1"/>
          </p:cNvSpPr>
          <p:nvPr>
            <p:custDataLst>
              <p:tags r:id="rId8"/>
            </p:custDataLst>
          </p:nvPr>
        </p:nvSpPr>
        <p:spPr bwMode="auto">
          <a:xfrm>
            <a:off x="8604250" y="3824287"/>
            <a:ext cx="349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B</a:t>
            </a:r>
          </a:p>
        </p:txBody>
      </p:sp>
      <p:sp>
        <p:nvSpPr>
          <p:cNvPr id="68618" name="Text Box 10"/>
          <p:cNvSpPr txBox="1">
            <a:spLocks noChangeArrowheads="1"/>
          </p:cNvSpPr>
          <p:nvPr>
            <p:custDataLst>
              <p:tags r:id="rId9"/>
            </p:custDataLst>
          </p:nvPr>
        </p:nvSpPr>
        <p:spPr bwMode="auto">
          <a:xfrm>
            <a:off x="8756650" y="5272087"/>
            <a:ext cx="3111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a</a:t>
            </a:r>
          </a:p>
        </p:txBody>
      </p:sp>
      <p:sp>
        <p:nvSpPr>
          <p:cNvPr id="68619" name="Freeform 11"/>
          <p:cNvSpPr>
            <a:spLocks/>
          </p:cNvSpPr>
          <p:nvPr>
            <p:custDataLst>
              <p:tags r:id="rId10"/>
            </p:custDataLst>
          </p:nvPr>
        </p:nvSpPr>
        <p:spPr bwMode="auto">
          <a:xfrm>
            <a:off x="8299450" y="6186487"/>
            <a:ext cx="381000" cy="381000"/>
          </a:xfrm>
          <a:custGeom>
            <a:avLst/>
            <a:gdLst>
              <a:gd name="T0" fmla="*/ 604837545 w 240"/>
              <a:gd name="T1" fmla="*/ 0 h 240"/>
              <a:gd name="T2" fmla="*/ 0 w 240"/>
              <a:gd name="T3" fmla="*/ 0 h 240"/>
              <a:gd name="T4" fmla="*/ 0 w 240"/>
              <a:gd name="T5" fmla="*/ 604837545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240" y="0"/>
                </a:moveTo>
                <a:lnTo>
                  <a:pt x="0" y="0"/>
                </a:lnTo>
                <a:lnTo>
                  <a:pt x="0" y="240"/>
                </a:lnTo>
              </a:path>
            </a:pathLst>
          </a:custGeom>
          <a:noFill/>
          <a:ln w="28575" cap="flat" cmpd="sng">
            <a:solidFill>
              <a:srgbClr val="FFFF00"/>
            </a:solidFill>
            <a:prstDash val="solid"/>
            <a:round/>
            <a:headEnd/>
            <a:tailEnd/>
          </a:ln>
        </p:spPr>
        <p:txBody>
          <a:bodyPr>
            <a:spAutoFit/>
          </a:bodyPr>
          <a:lstStyle/>
          <a:p>
            <a:pPr fontAlgn="base">
              <a:spcBef>
                <a:spcPct val="0"/>
              </a:spcBef>
              <a:spcAft>
                <a:spcPct val="0"/>
              </a:spcAft>
            </a:pPr>
            <a:endParaRPr lang="en-US" b="1" dirty="0">
              <a:solidFill>
                <a:srgbClr val="FFFFFF"/>
              </a:solidFill>
            </a:endParaRPr>
          </a:p>
        </p:txBody>
      </p:sp>
      <p:sp>
        <p:nvSpPr>
          <p:cNvPr id="68620" name="Arc 12"/>
          <p:cNvSpPr>
            <a:spLocks/>
          </p:cNvSpPr>
          <p:nvPr>
            <p:custDataLst>
              <p:tags r:id="rId11"/>
            </p:custDataLst>
          </p:nvPr>
        </p:nvSpPr>
        <p:spPr bwMode="auto">
          <a:xfrm>
            <a:off x="3527425" y="6232525"/>
            <a:ext cx="212725" cy="395287"/>
          </a:xfrm>
          <a:custGeom>
            <a:avLst/>
            <a:gdLst>
              <a:gd name="T0" fmla="*/ 0 w 21600"/>
              <a:gd name="T1" fmla="*/ 0 h 21600"/>
              <a:gd name="T2" fmla="*/ 20632313 w 21600"/>
              <a:gd name="T3" fmla="*/ 132382337 h 21600"/>
              <a:gd name="T4" fmla="*/ 0 w 21600"/>
              <a:gd name="T5" fmla="*/ 1323823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anchor="ctr">
            <a:spAutoFit/>
          </a:bodyPr>
          <a:lstStyle/>
          <a:p>
            <a:pPr fontAlgn="base">
              <a:spcBef>
                <a:spcPct val="0"/>
              </a:spcBef>
              <a:spcAft>
                <a:spcPct val="0"/>
              </a:spcAft>
            </a:pPr>
            <a:endParaRPr lang="en-US" b="1" dirty="0">
              <a:solidFill>
                <a:srgbClr val="FFFFFF"/>
              </a:solidFill>
            </a:endParaRPr>
          </a:p>
        </p:txBody>
      </p:sp>
      <p:sp>
        <p:nvSpPr>
          <p:cNvPr id="68621" name="Arc 13"/>
          <p:cNvSpPr>
            <a:spLocks/>
          </p:cNvSpPr>
          <p:nvPr>
            <p:custDataLst>
              <p:tags r:id="rId12"/>
            </p:custDataLst>
          </p:nvPr>
        </p:nvSpPr>
        <p:spPr bwMode="auto">
          <a:xfrm rot="10800000">
            <a:off x="8299450" y="4281487"/>
            <a:ext cx="381000" cy="303213"/>
          </a:xfrm>
          <a:custGeom>
            <a:avLst/>
            <a:gdLst>
              <a:gd name="T0" fmla="*/ 0 w 21600"/>
              <a:gd name="T1" fmla="*/ 0 h 21600"/>
              <a:gd name="T2" fmla="*/ 118540664 w 21600"/>
              <a:gd name="T3" fmla="*/ 59749700 h 21600"/>
              <a:gd name="T4" fmla="*/ 0 w 21600"/>
              <a:gd name="T5" fmla="*/ 597497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p:spPr>
        <p:txBody>
          <a:bodyPr anchor="ctr">
            <a:spAutoFit/>
          </a:bodyPr>
          <a:lstStyle/>
          <a:p>
            <a:pPr fontAlgn="base">
              <a:spcBef>
                <a:spcPct val="0"/>
              </a:spcBef>
              <a:spcAft>
                <a:spcPct val="0"/>
              </a:spcAft>
            </a:pPr>
            <a:endParaRPr lang="en-US" b="1" dirty="0">
              <a:solidFill>
                <a:srgbClr val="FFFFFF"/>
              </a:solidFill>
            </a:endParaRPr>
          </a:p>
        </p:txBody>
      </p:sp>
      <p:sp>
        <p:nvSpPr>
          <p:cNvPr id="2" name="TextBox 1"/>
          <p:cNvSpPr txBox="1"/>
          <p:nvPr>
            <p:custDataLst>
              <p:tags r:id="rId13"/>
            </p:custDataLst>
          </p:nvPr>
        </p:nvSpPr>
        <p:spPr>
          <a:xfrm>
            <a:off x="3751389" y="6164346"/>
            <a:ext cx="2507866" cy="369332"/>
          </a:xfrm>
          <a:prstGeom prst="rect">
            <a:avLst/>
          </a:prstGeom>
          <a:noFill/>
        </p:spPr>
        <p:txBody>
          <a:bodyPr wrap="none" rtlCol="0">
            <a:spAutoFit/>
          </a:bodyPr>
          <a:lstStyle/>
          <a:p>
            <a:pPr fontAlgn="base">
              <a:spcBef>
                <a:spcPct val="0"/>
              </a:spcBef>
              <a:spcAft>
                <a:spcPct val="0"/>
              </a:spcAft>
            </a:pPr>
            <a:r>
              <a:rPr lang="en-US" b="1" dirty="0">
                <a:solidFill>
                  <a:srgbClr val="FFFFFF"/>
                </a:solidFill>
              </a:rPr>
              <a:t>Angle A = 30 degrees</a:t>
            </a:r>
          </a:p>
        </p:txBody>
      </p:sp>
      <p:sp>
        <p:nvSpPr>
          <p:cNvPr id="3" name="Rectangle 2"/>
          <p:cNvSpPr/>
          <p:nvPr>
            <p:custDataLst>
              <p:tags r:id="rId14"/>
            </p:custDataLst>
          </p:nvPr>
        </p:nvSpPr>
        <p:spPr>
          <a:xfrm>
            <a:off x="455965" y="1581031"/>
            <a:ext cx="7011635" cy="3416320"/>
          </a:xfrm>
          <a:prstGeom prst="rect">
            <a:avLst/>
          </a:prstGeom>
        </p:spPr>
        <p:txBody>
          <a:bodyPr wrap="square">
            <a:spAutoFit/>
          </a:bodyPr>
          <a:lstStyle/>
          <a:p>
            <a:pPr marL="742950" lvl="1" indent="-285750" fontAlgn="base">
              <a:lnSpc>
                <a:spcPct val="90000"/>
              </a:lnSpc>
              <a:spcBef>
                <a:spcPct val="0"/>
              </a:spcBef>
              <a:spcAft>
                <a:spcPct val="0"/>
              </a:spcAft>
              <a:buFont typeface="Arial" pitchFamily="34" charset="0"/>
              <a:buChar char="•"/>
            </a:pPr>
            <a:r>
              <a:rPr lang="en-US" sz="2000" b="1" dirty="0">
                <a:solidFill>
                  <a:srgbClr val="FFFFCC"/>
                </a:solidFill>
              </a:rPr>
              <a:t>sin A = Opposite/Hypotenuse = a / c</a:t>
            </a:r>
          </a:p>
          <a:p>
            <a:pPr marL="742950" lvl="1" indent="-285750" fontAlgn="base">
              <a:lnSpc>
                <a:spcPct val="90000"/>
              </a:lnSpc>
              <a:spcBef>
                <a:spcPct val="0"/>
              </a:spcBef>
              <a:spcAft>
                <a:spcPct val="0"/>
              </a:spcAft>
              <a:buFont typeface="Arial" pitchFamily="34" charset="0"/>
              <a:buChar char="•"/>
            </a:pPr>
            <a:endParaRPr lang="en-US" sz="2000" b="1" dirty="0">
              <a:solidFill>
                <a:srgbClr val="FFFFCC"/>
              </a:solidFill>
            </a:endParaRPr>
          </a:p>
          <a:p>
            <a:pPr marL="742950" lvl="1" indent="-285750" fontAlgn="base">
              <a:lnSpc>
                <a:spcPct val="90000"/>
              </a:lnSpc>
              <a:spcBef>
                <a:spcPct val="0"/>
              </a:spcBef>
              <a:spcAft>
                <a:spcPct val="0"/>
              </a:spcAft>
              <a:buFont typeface="Arial" pitchFamily="34" charset="0"/>
              <a:buChar char="•"/>
            </a:pPr>
            <a:r>
              <a:rPr lang="en-US" sz="2000" b="1" dirty="0">
                <a:solidFill>
                  <a:srgbClr val="FFFFCC"/>
                </a:solidFill>
              </a:rPr>
              <a:t>Sin 30</a:t>
            </a:r>
            <a:r>
              <a:rPr lang="en-US" sz="2400" b="1" baseline="30000" dirty="0">
                <a:solidFill>
                  <a:srgbClr val="FFFFCC"/>
                </a:solidFill>
              </a:rPr>
              <a:t>o</a:t>
            </a:r>
            <a:r>
              <a:rPr lang="en-US" sz="2000" b="1" dirty="0">
                <a:solidFill>
                  <a:srgbClr val="FFFFCC"/>
                </a:solidFill>
              </a:rPr>
              <a:t> = a/150</a:t>
            </a:r>
          </a:p>
          <a:p>
            <a:pPr marL="742950" lvl="1" indent="-285750" fontAlgn="base">
              <a:lnSpc>
                <a:spcPct val="90000"/>
              </a:lnSpc>
              <a:spcBef>
                <a:spcPct val="0"/>
              </a:spcBef>
              <a:spcAft>
                <a:spcPct val="0"/>
              </a:spcAft>
              <a:buFont typeface="Arial" pitchFamily="34" charset="0"/>
              <a:buChar char="•"/>
            </a:pPr>
            <a:endParaRPr lang="en-US" sz="2000" b="1" dirty="0">
              <a:solidFill>
                <a:srgbClr val="FFFFCC"/>
              </a:solidFill>
            </a:endParaRPr>
          </a:p>
          <a:p>
            <a:pPr marL="742950" lvl="1" indent="-285750" fontAlgn="base">
              <a:lnSpc>
                <a:spcPct val="90000"/>
              </a:lnSpc>
              <a:spcBef>
                <a:spcPct val="0"/>
              </a:spcBef>
              <a:spcAft>
                <a:spcPct val="0"/>
              </a:spcAft>
              <a:buFont typeface="Arial" pitchFamily="34" charset="0"/>
              <a:buChar char="•"/>
            </a:pPr>
            <a:r>
              <a:rPr lang="en-US" sz="2000" b="1" dirty="0">
                <a:solidFill>
                  <a:srgbClr val="FFFFCC"/>
                </a:solidFill>
              </a:rPr>
              <a:t>By using your calculator you will find that sin 30</a:t>
            </a:r>
            <a:r>
              <a:rPr lang="en-US" sz="2400" b="1" baseline="30000" dirty="0">
                <a:solidFill>
                  <a:srgbClr val="FFFFCC"/>
                </a:solidFill>
              </a:rPr>
              <a:t>o</a:t>
            </a:r>
            <a:r>
              <a:rPr lang="en-US" sz="2000" b="1" dirty="0">
                <a:solidFill>
                  <a:srgbClr val="FFFFCC"/>
                </a:solidFill>
              </a:rPr>
              <a:t> = 0.5, so then:</a:t>
            </a:r>
          </a:p>
          <a:p>
            <a:pPr marL="742950" lvl="1" indent="-285750" fontAlgn="base">
              <a:lnSpc>
                <a:spcPct val="90000"/>
              </a:lnSpc>
              <a:spcBef>
                <a:spcPct val="0"/>
              </a:spcBef>
              <a:spcAft>
                <a:spcPct val="0"/>
              </a:spcAft>
              <a:buFont typeface="Arial" pitchFamily="34" charset="0"/>
              <a:buChar char="•"/>
            </a:pPr>
            <a:endParaRPr lang="en-US" sz="2000" b="1" dirty="0">
              <a:solidFill>
                <a:srgbClr val="FFFFCC"/>
              </a:solidFill>
            </a:endParaRPr>
          </a:p>
          <a:p>
            <a:pPr marL="742950" lvl="1" indent="-285750" fontAlgn="base">
              <a:lnSpc>
                <a:spcPct val="90000"/>
              </a:lnSpc>
              <a:spcBef>
                <a:spcPct val="0"/>
              </a:spcBef>
              <a:spcAft>
                <a:spcPct val="0"/>
              </a:spcAft>
              <a:buFont typeface="Arial" pitchFamily="34" charset="0"/>
              <a:buChar char="•"/>
            </a:pPr>
            <a:r>
              <a:rPr lang="en-US" sz="2000" b="1" dirty="0">
                <a:solidFill>
                  <a:srgbClr val="FFFFCC"/>
                </a:solidFill>
              </a:rPr>
              <a:t>0.5 = a/150</a:t>
            </a:r>
          </a:p>
          <a:p>
            <a:pPr marL="742950" lvl="1" indent="-285750" fontAlgn="base">
              <a:lnSpc>
                <a:spcPct val="90000"/>
              </a:lnSpc>
              <a:spcBef>
                <a:spcPct val="0"/>
              </a:spcBef>
              <a:spcAft>
                <a:spcPct val="0"/>
              </a:spcAft>
              <a:buFont typeface="Arial" pitchFamily="34" charset="0"/>
              <a:buChar char="•"/>
            </a:pPr>
            <a:endParaRPr lang="en-US" sz="2000" b="1" dirty="0">
              <a:solidFill>
                <a:srgbClr val="FFFFCC"/>
              </a:solidFill>
            </a:endParaRPr>
          </a:p>
          <a:p>
            <a:pPr marL="742950" lvl="1" indent="-285750" fontAlgn="base">
              <a:lnSpc>
                <a:spcPct val="90000"/>
              </a:lnSpc>
              <a:spcBef>
                <a:spcPct val="0"/>
              </a:spcBef>
              <a:spcAft>
                <a:spcPct val="0"/>
              </a:spcAft>
              <a:buFont typeface="Arial" pitchFamily="34" charset="0"/>
              <a:buChar char="•"/>
            </a:pPr>
            <a:r>
              <a:rPr lang="en-US" sz="2000" b="1" dirty="0">
                <a:solidFill>
                  <a:srgbClr val="FFFFCC"/>
                </a:solidFill>
              </a:rPr>
              <a:t>Rearranging terms:</a:t>
            </a:r>
          </a:p>
          <a:p>
            <a:pPr marL="742950" lvl="1" indent="-285750" fontAlgn="base">
              <a:lnSpc>
                <a:spcPct val="90000"/>
              </a:lnSpc>
              <a:spcBef>
                <a:spcPct val="0"/>
              </a:spcBef>
              <a:spcAft>
                <a:spcPct val="0"/>
              </a:spcAft>
              <a:buFont typeface="Arial" pitchFamily="34" charset="0"/>
              <a:buChar char="•"/>
            </a:pPr>
            <a:endParaRPr lang="en-US" sz="2000" b="1" dirty="0">
              <a:solidFill>
                <a:srgbClr val="FFFFCC"/>
              </a:solidFill>
            </a:endParaRPr>
          </a:p>
          <a:p>
            <a:pPr marL="742950" lvl="1" indent="-285750" fontAlgn="base">
              <a:lnSpc>
                <a:spcPct val="90000"/>
              </a:lnSpc>
              <a:spcBef>
                <a:spcPct val="0"/>
              </a:spcBef>
              <a:spcAft>
                <a:spcPct val="0"/>
              </a:spcAft>
              <a:buFont typeface="Arial" pitchFamily="34" charset="0"/>
              <a:buChar char="•"/>
            </a:pPr>
            <a:r>
              <a:rPr lang="en-US" sz="2000" b="1" dirty="0">
                <a:solidFill>
                  <a:srgbClr val="FFFFCC"/>
                </a:solidFill>
              </a:rPr>
              <a:t>a = 0.5 x 150 = 75 feet</a:t>
            </a:r>
          </a:p>
        </p:txBody>
      </p:sp>
    </p:spTree>
    <p:custDataLst>
      <p:tags r:id="rId1"/>
    </p:custDataLst>
    <p:extLst>
      <p:ext uri="{BB962C8B-B14F-4D97-AF65-F5344CB8AC3E}">
        <p14:creationId xmlns:p14="http://schemas.microsoft.com/office/powerpoint/2010/main" val="27141531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mmprod_title"/>
          <p:cNvSpPr>
            <a:spLocks noGrp="1" noChangeArrowheads="1"/>
          </p:cNvSpPr>
          <p:nvPr>
            <p:ph type="title"/>
            <p:custDataLst>
              <p:tags r:id="rId2"/>
            </p:custDataLst>
          </p:nvPr>
        </p:nvSpPr>
        <p:spPr>
          <a:xfrm>
            <a:off x="228600" y="76200"/>
            <a:ext cx="1828800" cy="533400"/>
          </a:xfrm>
        </p:spPr>
        <p:txBody>
          <a:bodyPr lIns="0" tIns="0" rIns="0" bIns="0">
            <a:noAutofit/>
          </a:bodyPr>
          <a:lstStyle/>
          <a:p>
            <a:pPr eaLnBrk="1" hangingPunct="1"/>
            <a:r>
              <a:rPr lang="en-US" sz="2000" dirty="0" smtClean="0">
                <a:solidFill>
                  <a:schemeClr val="hlink"/>
                </a:solidFill>
              </a:rPr>
              <a:t>Exercise 22</a:t>
            </a:r>
          </a:p>
        </p:txBody>
      </p:sp>
      <p:sp>
        <p:nvSpPr>
          <p:cNvPr id="1393682"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Correct - Click anywhere to continue</a:t>
            </a:r>
          </a:p>
        </p:txBody>
      </p:sp>
      <p:sp>
        <p:nvSpPr>
          <p:cNvPr id="1393683"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Incorrect - Click anywhere to continue</a:t>
            </a:r>
          </a:p>
        </p:txBody>
      </p:sp>
      <p:sp>
        <p:nvSpPr>
          <p:cNvPr id="1393684"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You answered this correctly!</a:t>
            </a:r>
          </a:p>
        </p:txBody>
      </p:sp>
      <p:sp>
        <p:nvSpPr>
          <p:cNvPr id="1393685"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dirty="0">
                <a:solidFill>
                  <a:srgbClr val="2B333C"/>
                </a:solidFill>
              </a:rPr>
              <a:t>Your answer:</a:t>
            </a:r>
          </a:p>
        </p:txBody>
      </p:sp>
      <p:sp>
        <p:nvSpPr>
          <p:cNvPr id="1393686"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dirty="0">
                <a:solidFill>
                  <a:srgbClr val="2B333C"/>
                </a:solidFill>
              </a:rPr>
              <a:t>The correct answer is:</a:t>
            </a:r>
          </a:p>
        </p:txBody>
      </p:sp>
      <p:sp>
        <p:nvSpPr>
          <p:cNvPr id="1393687"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You did not answer this question completely</a:t>
            </a:r>
          </a:p>
        </p:txBody>
      </p:sp>
      <p:sp>
        <p:nvSpPr>
          <p:cNvPr id="1393688"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You must answer the question before continuing</a:t>
            </a:r>
          </a:p>
        </p:txBody>
      </p:sp>
      <p:grpSp>
        <p:nvGrpSpPr>
          <p:cNvPr id="69642" name="mmprod_Button104"/>
          <p:cNvGrpSpPr>
            <a:grpSpLocks/>
          </p:cNvGrpSpPr>
          <p:nvPr>
            <p:custDataLst>
              <p:tags r:id="rId10"/>
            </p:custDataLst>
          </p:nvPr>
        </p:nvGrpSpPr>
        <p:grpSpPr bwMode="auto">
          <a:xfrm>
            <a:off x="6306820" y="5718826"/>
            <a:ext cx="1093787" cy="412750"/>
            <a:chOff x="3989" y="3600"/>
            <a:chExt cx="689" cy="260"/>
          </a:xfrm>
        </p:grpSpPr>
        <p:sp>
          <p:nvSpPr>
            <p:cNvPr id="69667" name="mmprod_ButtonShape104"/>
            <p:cNvSpPr>
              <a:spLocks noChangeArrowheads="1"/>
            </p:cNvSpPr>
            <p:nvPr>
              <p:custDataLst>
                <p:tags r:id="rId36"/>
              </p:custDataLst>
            </p:nvPr>
          </p:nvSpPr>
          <p:spPr bwMode="auto">
            <a:xfrm>
              <a:off x="4016" y="3600"/>
              <a:ext cx="633" cy="260"/>
            </a:xfrm>
            <a:prstGeom prst="roundRect">
              <a:avLst>
                <a:gd name="adj" fmla="val 16667"/>
              </a:avLst>
            </a:prstGeom>
            <a:solidFill>
              <a:srgbClr val="FFFFFF"/>
            </a:solidFill>
            <a:ln w="15875" algn="ctr">
              <a:solidFill>
                <a:srgbClr val="A0A0A0"/>
              </a:solidFill>
              <a:round/>
              <a:headEnd/>
              <a:tailEnd/>
            </a:ln>
          </p:spPr>
          <p:txBody>
            <a:bodyPr wrap="none" anchor="ctr">
              <a:spAutoFit/>
            </a:bodyPr>
            <a:lstStyle/>
            <a:p>
              <a:pPr algn="ctr" fontAlgn="base">
                <a:spcBef>
                  <a:spcPct val="0"/>
                </a:spcBef>
                <a:spcAft>
                  <a:spcPct val="0"/>
                </a:spcAft>
              </a:pPr>
              <a:r>
                <a:rPr lang="en-US" b="1" dirty="0">
                  <a:solidFill>
                    <a:srgbClr val="FFFFFF"/>
                  </a:solidFill>
                </a:rPr>
                <a:t>Submit</a:t>
              </a:r>
            </a:p>
          </p:txBody>
        </p:sp>
        <p:sp>
          <p:nvSpPr>
            <p:cNvPr id="69668" name="mmprod_ButtonText105"/>
            <p:cNvSpPr>
              <a:spLocks noChangeArrowheads="1"/>
            </p:cNvSpPr>
            <p:nvPr>
              <p:custDataLst>
                <p:tags r:id="rId37"/>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smtClean="0">
                  <a:solidFill>
                    <a:srgbClr val="2B333C"/>
                  </a:solidFill>
                </a:rPr>
                <a:t>Submit</a:t>
              </a:r>
              <a:endParaRPr lang="en-US" sz="1400" dirty="0">
                <a:solidFill>
                  <a:srgbClr val="2B333C"/>
                </a:solidFill>
              </a:endParaRPr>
            </a:p>
          </p:txBody>
        </p:sp>
      </p:grpSp>
      <p:grpSp>
        <p:nvGrpSpPr>
          <p:cNvPr id="69643" name="mmprod_Button106"/>
          <p:cNvGrpSpPr>
            <a:grpSpLocks/>
          </p:cNvGrpSpPr>
          <p:nvPr>
            <p:custDataLst>
              <p:tags r:id="rId11"/>
            </p:custDataLst>
          </p:nvPr>
        </p:nvGrpSpPr>
        <p:grpSpPr bwMode="auto">
          <a:xfrm>
            <a:off x="7541260" y="5718826"/>
            <a:ext cx="1095375" cy="412750"/>
            <a:chOff x="4766" y="3600"/>
            <a:chExt cx="690" cy="260"/>
          </a:xfrm>
        </p:grpSpPr>
        <p:sp>
          <p:nvSpPr>
            <p:cNvPr id="69665" name="mmprod_ButtonShape106"/>
            <p:cNvSpPr>
              <a:spLocks noChangeArrowheads="1"/>
            </p:cNvSpPr>
            <p:nvPr>
              <p:custDataLst>
                <p:tags r:id="rId34"/>
              </p:custDataLst>
            </p:nvPr>
          </p:nvSpPr>
          <p:spPr bwMode="auto">
            <a:xfrm>
              <a:off x="4858" y="3600"/>
              <a:ext cx="505" cy="260"/>
            </a:xfrm>
            <a:prstGeom prst="roundRect">
              <a:avLst>
                <a:gd name="adj" fmla="val 16667"/>
              </a:avLst>
            </a:prstGeom>
            <a:solidFill>
              <a:srgbClr val="FFFFFF"/>
            </a:solidFill>
            <a:ln w="15875" algn="ctr">
              <a:solidFill>
                <a:srgbClr val="A0A0A0"/>
              </a:solidFill>
              <a:round/>
              <a:headEnd/>
              <a:tailEnd/>
            </a:ln>
          </p:spPr>
          <p:txBody>
            <a:bodyPr wrap="none" anchor="ctr">
              <a:spAutoFit/>
            </a:bodyPr>
            <a:lstStyle/>
            <a:p>
              <a:pPr algn="ctr" fontAlgn="base">
                <a:spcBef>
                  <a:spcPct val="0"/>
                </a:spcBef>
                <a:spcAft>
                  <a:spcPct val="0"/>
                </a:spcAft>
              </a:pPr>
              <a:r>
                <a:rPr lang="en-US" b="1" dirty="0">
                  <a:solidFill>
                    <a:srgbClr val="FFFFFF"/>
                  </a:solidFill>
                </a:rPr>
                <a:t>Clear</a:t>
              </a:r>
            </a:p>
          </p:txBody>
        </p:sp>
        <p:sp>
          <p:nvSpPr>
            <p:cNvPr id="69666" name="mmprod_ButtonText107"/>
            <p:cNvSpPr>
              <a:spLocks noChangeArrowheads="1"/>
            </p:cNvSpPr>
            <p:nvPr>
              <p:custDataLst>
                <p:tags r:id="rId35"/>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smtClean="0">
                  <a:solidFill>
                    <a:srgbClr val="2B333C"/>
                  </a:solidFill>
                </a:rPr>
                <a:t>Clear</a:t>
              </a:r>
              <a:endParaRPr lang="en-US" sz="1400" dirty="0">
                <a:solidFill>
                  <a:srgbClr val="2B333C"/>
                </a:solidFill>
              </a:endParaRPr>
            </a:p>
          </p:txBody>
        </p:sp>
      </p:grpSp>
      <p:sp>
        <p:nvSpPr>
          <p:cNvPr id="69644" name="Freeform 31"/>
          <p:cNvSpPr>
            <a:spLocks/>
          </p:cNvSpPr>
          <p:nvPr>
            <p:custDataLst>
              <p:tags r:id="rId12"/>
            </p:custDataLst>
          </p:nvPr>
        </p:nvSpPr>
        <p:spPr bwMode="auto">
          <a:xfrm>
            <a:off x="4648200" y="2057400"/>
            <a:ext cx="4495800" cy="1371600"/>
          </a:xfrm>
          <a:custGeom>
            <a:avLst/>
            <a:gdLst>
              <a:gd name="T0" fmla="*/ 0 w 2304"/>
              <a:gd name="T1" fmla="*/ 0 h 864"/>
              <a:gd name="T2" fmla="*/ 2147483647 w 2304"/>
              <a:gd name="T3" fmla="*/ 2147483647 h 864"/>
              <a:gd name="T4" fmla="*/ 2147483647 w 2304"/>
              <a:gd name="T5" fmla="*/ 0 h 864"/>
              <a:gd name="T6" fmla="*/ 0 60000 65536"/>
              <a:gd name="T7" fmla="*/ 0 60000 65536"/>
              <a:gd name="T8" fmla="*/ 0 60000 65536"/>
              <a:gd name="T9" fmla="*/ 0 w 2304"/>
              <a:gd name="T10" fmla="*/ 0 h 864"/>
              <a:gd name="T11" fmla="*/ 2304 w 2304"/>
              <a:gd name="T12" fmla="*/ 864 h 864"/>
            </a:gdLst>
            <a:ahLst/>
            <a:cxnLst>
              <a:cxn ang="T6">
                <a:pos x="T0" y="T1"/>
              </a:cxn>
              <a:cxn ang="T7">
                <a:pos x="T2" y="T3"/>
              </a:cxn>
              <a:cxn ang="T8">
                <a:pos x="T4" y="T5"/>
              </a:cxn>
            </a:cxnLst>
            <a:rect l="T9" t="T10" r="T11" b="T12"/>
            <a:pathLst>
              <a:path w="2304" h="864">
                <a:moveTo>
                  <a:pt x="0" y="0"/>
                </a:moveTo>
                <a:lnTo>
                  <a:pt x="1164" y="864"/>
                </a:lnTo>
                <a:lnTo>
                  <a:pt x="2304" y="0"/>
                </a:lnTo>
              </a:path>
            </a:pathLst>
          </a:custGeom>
          <a:solidFill>
            <a:srgbClr val="0066FF"/>
          </a:solidFill>
          <a:ln w="12700" cap="flat" cmpd="sng">
            <a:noFill/>
            <a:prstDash val="solid"/>
            <a:round/>
            <a:headEnd/>
            <a:tailEnd/>
          </a:ln>
        </p:spPr>
        <p:txBody>
          <a:bodyPr>
            <a:spAutoFit/>
          </a:bodyPr>
          <a:lstStyle/>
          <a:p>
            <a:pPr fontAlgn="base">
              <a:spcBef>
                <a:spcPct val="0"/>
              </a:spcBef>
              <a:spcAft>
                <a:spcPct val="0"/>
              </a:spcAft>
            </a:pPr>
            <a:endParaRPr lang="en-US" b="1" dirty="0">
              <a:solidFill>
                <a:srgbClr val="FFFFFF"/>
              </a:solidFill>
            </a:endParaRPr>
          </a:p>
        </p:txBody>
      </p:sp>
      <p:sp>
        <p:nvSpPr>
          <p:cNvPr id="69645" name="Arc 34"/>
          <p:cNvSpPr>
            <a:spLocks/>
          </p:cNvSpPr>
          <p:nvPr>
            <p:custDataLst>
              <p:tags r:id="rId13"/>
            </p:custDataLst>
          </p:nvPr>
        </p:nvSpPr>
        <p:spPr bwMode="auto">
          <a:xfrm flipH="1">
            <a:off x="5181600" y="3962400"/>
            <a:ext cx="533400" cy="457200"/>
          </a:xfrm>
          <a:custGeom>
            <a:avLst/>
            <a:gdLst>
              <a:gd name="T0" fmla="*/ 0 w 21600"/>
              <a:gd name="T1" fmla="*/ 0 h 21600"/>
              <a:gd name="T2" fmla="*/ 325275598 w 21600"/>
              <a:gd name="T3" fmla="*/ 204838141 h 21600"/>
              <a:gd name="T4" fmla="*/ 0 w 21600"/>
              <a:gd name="T5" fmla="*/ 2048381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noFill/>
            <a:round/>
            <a:headEnd/>
            <a:tailEnd/>
          </a:ln>
        </p:spPr>
        <p:txBody>
          <a:bodyPr anchor="ctr">
            <a:spAutoFit/>
          </a:bodyPr>
          <a:lstStyle/>
          <a:p>
            <a:pPr fontAlgn="base">
              <a:spcBef>
                <a:spcPct val="0"/>
              </a:spcBef>
              <a:spcAft>
                <a:spcPct val="0"/>
              </a:spcAft>
            </a:pPr>
            <a:endParaRPr lang="en-US" b="1" dirty="0">
              <a:solidFill>
                <a:srgbClr val="FFFFFF"/>
              </a:solidFill>
            </a:endParaRPr>
          </a:p>
        </p:txBody>
      </p:sp>
      <p:sp>
        <p:nvSpPr>
          <p:cNvPr id="69646" name="Text Box 36"/>
          <p:cNvSpPr txBox="1">
            <a:spLocks noChangeArrowheads="1"/>
          </p:cNvSpPr>
          <p:nvPr>
            <p:custDataLst>
              <p:tags r:id="rId14"/>
            </p:custDataLst>
          </p:nvPr>
        </p:nvSpPr>
        <p:spPr bwMode="auto">
          <a:xfrm>
            <a:off x="6629400" y="2971800"/>
            <a:ext cx="6032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70 </a:t>
            </a:r>
            <a:r>
              <a:rPr lang="en-US" sz="2000" b="1" baseline="30000" dirty="0">
                <a:solidFill>
                  <a:srgbClr val="FFFFFF"/>
                </a:solidFill>
              </a:rPr>
              <a:t>o</a:t>
            </a:r>
          </a:p>
        </p:txBody>
      </p:sp>
      <p:sp>
        <p:nvSpPr>
          <p:cNvPr id="69647" name="Text Box 39"/>
          <p:cNvSpPr txBox="1">
            <a:spLocks noChangeArrowheads="1"/>
          </p:cNvSpPr>
          <p:nvPr>
            <p:custDataLst>
              <p:tags r:id="rId15"/>
            </p:custDataLst>
          </p:nvPr>
        </p:nvSpPr>
        <p:spPr bwMode="auto">
          <a:xfrm rot="2075830">
            <a:off x="5314950" y="2681288"/>
            <a:ext cx="7810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100 ft</a:t>
            </a:r>
          </a:p>
        </p:txBody>
      </p:sp>
      <p:sp>
        <p:nvSpPr>
          <p:cNvPr id="69648" name="Text Box 40"/>
          <p:cNvSpPr txBox="1">
            <a:spLocks noChangeArrowheads="1"/>
          </p:cNvSpPr>
          <p:nvPr>
            <p:custDataLst>
              <p:tags r:id="rId16"/>
            </p:custDataLst>
          </p:nvPr>
        </p:nvSpPr>
        <p:spPr bwMode="auto">
          <a:xfrm rot="-2087705">
            <a:off x="7620000" y="2819400"/>
            <a:ext cx="7810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100 ft</a:t>
            </a:r>
          </a:p>
        </p:txBody>
      </p:sp>
      <p:sp>
        <p:nvSpPr>
          <p:cNvPr id="69649" name="Text Box 42"/>
          <p:cNvSpPr txBox="1">
            <a:spLocks noChangeArrowheads="1"/>
          </p:cNvSpPr>
          <p:nvPr>
            <p:custDataLst>
              <p:tags r:id="rId17"/>
            </p:custDataLst>
          </p:nvPr>
        </p:nvSpPr>
        <p:spPr bwMode="auto">
          <a:xfrm>
            <a:off x="3810000" y="2605088"/>
            <a:ext cx="3492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D</a:t>
            </a:r>
          </a:p>
        </p:txBody>
      </p:sp>
      <p:sp>
        <p:nvSpPr>
          <p:cNvPr id="69650" name="AutoShape 44"/>
          <p:cNvSpPr>
            <a:spLocks/>
          </p:cNvSpPr>
          <p:nvPr>
            <p:custDataLst>
              <p:tags r:id="rId18"/>
            </p:custDataLst>
          </p:nvPr>
        </p:nvSpPr>
        <p:spPr bwMode="auto">
          <a:xfrm>
            <a:off x="4267200" y="2057400"/>
            <a:ext cx="381000" cy="1371600"/>
          </a:xfrm>
          <a:prstGeom prst="leftBrace">
            <a:avLst>
              <a:gd name="adj1" fmla="val 30000"/>
              <a:gd name="adj2" fmla="val 50000"/>
            </a:avLst>
          </a:prstGeom>
          <a:noFill/>
          <a:ln w="28575">
            <a:solidFill>
              <a:schemeClr val="bg1"/>
            </a:solidFill>
            <a:round/>
            <a:headEnd/>
            <a:tailEnd/>
          </a:ln>
        </p:spPr>
        <p:txBody>
          <a:bodyPr wrap="none" anchor="ctr">
            <a:spAutoFit/>
          </a:bodyPr>
          <a:lstStyle/>
          <a:p>
            <a:pPr fontAlgn="base">
              <a:spcBef>
                <a:spcPct val="0"/>
              </a:spcBef>
              <a:spcAft>
                <a:spcPct val="0"/>
              </a:spcAft>
            </a:pPr>
            <a:endParaRPr lang="en-US" b="1" dirty="0">
              <a:solidFill>
                <a:srgbClr val="FFFFFF"/>
              </a:solidFill>
            </a:endParaRPr>
          </a:p>
        </p:txBody>
      </p:sp>
      <p:sp>
        <p:nvSpPr>
          <p:cNvPr id="69651" name="Text Box 81"/>
          <p:cNvSpPr txBox="1">
            <a:spLocks noChangeArrowheads="1"/>
          </p:cNvSpPr>
          <p:nvPr>
            <p:custDataLst>
              <p:tags r:id="rId19"/>
            </p:custDataLst>
          </p:nvPr>
        </p:nvSpPr>
        <p:spPr bwMode="auto">
          <a:xfrm>
            <a:off x="609600" y="928688"/>
            <a:ext cx="7239000" cy="366712"/>
          </a:xfrm>
          <a:prstGeom prst="rect">
            <a:avLst/>
          </a:prstGeom>
          <a:noFill/>
          <a:ln w="12700" algn="ctr">
            <a:noFill/>
            <a:miter lim="800000"/>
            <a:headEnd/>
            <a:tailEnd/>
          </a:ln>
        </p:spPr>
        <p:txBody>
          <a:bodyPr>
            <a:spAutoFit/>
          </a:bodyPr>
          <a:lstStyle/>
          <a:p>
            <a:pPr fontAlgn="base">
              <a:spcBef>
                <a:spcPct val="50000"/>
              </a:spcBef>
              <a:spcAft>
                <a:spcPct val="0"/>
              </a:spcAft>
            </a:pPr>
            <a:endParaRPr lang="en-US" b="1" dirty="0">
              <a:solidFill>
                <a:srgbClr val="FFFFFF"/>
              </a:solidFill>
            </a:endParaRPr>
          </a:p>
        </p:txBody>
      </p:sp>
      <p:sp>
        <p:nvSpPr>
          <p:cNvPr id="69652" name="Text Box 82"/>
          <p:cNvSpPr txBox="1">
            <a:spLocks noChangeArrowheads="1"/>
          </p:cNvSpPr>
          <p:nvPr>
            <p:custDataLst>
              <p:tags r:id="rId20"/>
            </p:custDataLst>
          </p:nvPr>
        </p:nvSpPr>
        <p:spPr bwMode="auto">
          <a:xfrm>
            <a:off x="593725" y="1004888"/>
            <a:ext cx="79311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How deep is the water in the triangular shaped channel, shown below? </a:t>
            </a:r>
          </a:p>
        </p:txBody>
      </p:sp>
      <p:sp>
        <p:nvSpPr>
          <p:cNvPr id="8" name="mmprod_feedback_7004"/>
          <p:cNvSpPr/>
          <p:nvPr>
            <p:custDataLst>
              <p:tags r:id="rId21"/>
            </p:custDataLst>
          </p:nvPr>
        </p:nvSpPr>
        <p:spPr bwMode="auto">
          <a:xfrm>
            <a:off x="2596896" y="5498711"/>
            <a:ext cx="3291840" cy="678895"/>
          </a:xfrm>
          <a:prstGeom prst="rect">
            <a:avLst/>
          </a:prstGeom>
          <a:solidFill>
            <a:srgbClr val="EEEEEE"/>
          </a:solidFill>
          <a:ln w="12700" cap="flat" cmpd="sng" algn="ctr">
            <a:solidFill>
              <a:srgbClr val="969696"/>
            </a:solidFill>
            <a:prstDash val="solid"/>
            <a:round/>
            <a:headEnd type="none" w="med" len="med"/>
            <a:tailEnd type="none" w="med" len="med"/>
          </a:ln>
          <a:effectLst>
            <a:outerShdw blurRad="63500" dist="71842" dir="2700013" rotWithShape="0">
              <a:srgbClr val="808080"/>
            </a:outerShdw>
          </a:effectLst>
          <a:extLst>
            <a:ext uri="{53640926-AAD7-44D8-BBD7-CCE9431645EC}">
              <a14:shadowObscured xmlns:a14="http://schemas.microsoft.com/office/drawing/2010/main"/>
            </a:ext>
          </a:ex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pPr>
            <a:r>
              <a:rPr lang="en-US" dirty="0">
                <a:solidFill>
                  <a:srgbClr val="2B333C"/>
                </a:solidFill>
              </a:rPr>
              <a:t>Try again</a:t>
            </a:r>
          </a:p>
        </p:txBody>
      </p:sp>
      <p:grpSp>
        <p:nvGrpSpPr>
          <p:cNvPr id="10" name="mmprod_answer10208"/>
          <p:cNvGrpSpPr/>
          <p:nvPr>
            <p:custDataLst>
              <p:tags r:id="rId22"/>
            </p:custDataLst>
          </p:nvPr>
        </p:nvGrpSpPr>
        <p:grpSpPr>
          <a:xfrm>
            <a:off x="609600" y="1905000"/>
            <a:ext cx="5692775" cy="304800"/>
            <a:chOff x="609600" y="1905000"/>
            <a:chExt cx="5692775" cy="304800"/>
          </a:xfrm>
        </p:grpSpPr>
        <p:sp>
          <p:nvSpPr>
            <p:cNvPr id="69662" name="mmprod_s2_1041"/>
            <p:cNvSpPr txBox="1">
              <a:spLocks noChangeArrowheads="1"/>
            </p:cNvSpPr>
            <p:nvPr>
              <p:custDataLst>
                <p:tags r:id="rId31"/>
              </p:custDataLst>
            </p:nvPr>
          </p:nvSpPr>
          <p:spPr bwMode="auto">
            <a:xfrm>
              <a:off x="952500" y="1905000"/>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69663" name="mmprod_s1_1021"/>
            <p:cNvSpPr txBox="1">
              <a:spLocks noChangeArrowheads="1"/>
            </p:cNvSpPr>
            <p:nvPr>
              <p:custDataLst>
                <p:tags r:id="rId32"/>
              </p:custDataLst>
            </p:nvPr>
          </p:nvSpPr>
          <p:spPr bwMode="auto">
            <a:xfrm>
              <a:off x="1270000" y="1905000"/>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34.2 ft</a:t>
              </a:r>
            </a:p>
          </p:txBody>
        </p:sp>
        <p:pic>
          <p:nvPicPr>
            <p:cNvPr id="9" name="mmprod_answer_input10208"/>
            <p:cNvPicPr>
              <a:picLocks noChangeAspect="1"/>
            </p:cNvPicPr>
            <p:nvPr>
              <p:custDataLst>
                <p:tags r:id="rId33"/>
              </p:custDataLst>
            </p:nvPr>
          </p:nvPicPr>
          <p:blipFill>
            <a:blip r:embed="rId40" cstate="print">
              <a:extLst>
                <a:ext uri="{28A0092B-C50C-407E-A947-70E740481C1C}">
                  <a14:useLocalDpi xmlns:a14="http://schemas.microsoft.com/office/drawing/2010/main" val="0"/>
                </a:ext>
              </a:extLst>
            </a:blip>
            <a:stretch>
              <a:fillRect/>
            </a:stretch>
          </p:blipFill>
          <p:spPr>
            <a:xfrm>
              <a:off x="609600" y="1957388"/>
              <a:ext cx="205646" cy="204522"/>
            </a:xfrm>
            <a:prstGeom prst="rect">
              <a:avLst/>
            </a:prstGeom>
          </p:spPr>
        </p:pic>
      </p:grpSp>
      <p:grpSp>
        <p:nvGrpSpPr>
          <p:cNvPr id="12" name="mmprod_answer10210"/>
          <p:cNvGrpSpPr/>
          <p:nvPr>
            <p:custDataLst>
              <p:tags r:id="rId23"/>
            </p:custDataLst>
          </p:nvPr>
        </p:nvGrpSpPr>
        <p:grpSpPr>
          <a:xfrm>
            <a:off x="609600" y="2382838"/>
            <a:ext cx="5692775" cy="304800"/>
            <a:chOff x="609600" y="2382838"/>
            <a:chExt cx="5692775" cy="304800"/>
          </a:xfrm>
        </p:grpSpPr>
        <p:sp>
          <p:nvSpPr>
            <p:cNvPr id="69659" name="mmprod_s2_1042"/>
            <p:cNvSpPr txBox="1">
              <a:spLocks noChangeArrowheads="1"/>
            </p:cNvSpPr>
            <p:nvPr>
              <p:custDataLst>
                <p:tags r:id="rId28"/>
              </p:custDataLst>
            </p:nvPr>
          </p:nvSpPr>
          <p:spPr bwMode="auto">
            <a:xfrm>
              <a:off x="952500" y="238283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69660" name="mmprod_s1_1022"/>
            <p:cNvSpPr txBox="1">
              <a:spLocks noChangeArrowheads="1"/>
            </p:cNvSpPr>
            <p:nvPr>
              <p:custDataLst>
                <p:tags r:id="rId29"/>
              </p:custDataLst>
            </p:nvPr>
          </p:nvSpPr>
          <p:spPr bwMode="auto">
            <a:xfrm>
              <a:off x="1270000" y="238283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81.9 ft</a:t>
              </a:r>
            </a:p>
          </p:txBody>
        </p:sp>
        <p:pic>
          <p:nvPicPr>
            <p:cNvPr id="11" name="mmprod_answer_input10210"/>
            <p:cNvPicPr>
              <a:picLocks noChangeAspect="1"/>
            </p:cNvPicPr>
            <p:nvPr>
              <p:custDataLst>
                <p:tags r:id="rId30"/>
              </p:custDataLst>
            </p:nvPr>
          </p:nvPicPr>
          <p:blipFill>
            <a:blip r:embed="rId41" cstate="print">
              <a:extLst>
                <a:ext uri="{28A0092B-C50C-407E-A947-70E740481C1C}">
                  <a14:useLocalDpi xmlns:a14="http://schemas.microsoft.com/office/drawing/2010/main" val="0"/>
                </a:ext>
              </a:extLst>
            </a:blip>
            <a:stretch>
              <a:fillRect/>
            </a:stretch>
          </p:blipFill>
          <p:spPr>
            <a:xfrm>
              <a:off x="609600" y="2433638"/>
              <a:ext cx="205646" cy="204522"/>
            </a:xfrm>
            <a:prstGeom prst="rect">
              <a:avLst/>
            </a:prstGeom>
          </p:spPr>
        </p:pic>
      </p:grpSp>
      <p:grpSp>
        <p:nvGrpSpPr>
          <p:cNvPr id="14" name="mmprod_answer10212"/>
          <p:cNvGrpSpPr/>
          <p:nvPr>
            <p:custDataLst>
              <p:tags r:id="rId24"/>
            </p:custDataLst>
          </p:nvPr>
        </p:nvGrpSpPr>
        <p:grpSpPr>
          <a:xfrm>
            <a:off x="609600" y="2860675"/>
            <a:ext cx="5692775" cy="304800"/>
            <a:chOff x="609600" y="2860675"/>
            <a:chExt cx="5692775" cy="304800"/>
          </a:xfrm>
        </p:grpSpPr>
        <p:sp>
          <p:nvSpPr>
            <p:cNvPr id="69656" name="mmprod_s2_1043"/>
            <p:cNvSpPr txBox="1">
              <a:spLocks noChangeArrowheads="1"/>
            </p:cNvSpPr>
            <p:nvPr>
              <p:custDataLst>
                <p:tags r:id="rId25"/>
              </p:custDataLst>
            </p:nvPr>
          </p:nvSpPr>
          <p:spPr bwMode="auto">
            <a:xfrm>
              <a:off x="952500" y="2860675"/>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69657" name="mmprod_s1_1023"/>
            <p:cNvSpPr txBox="1">
              <a:spLocks noChangeArrowheads="1"/>
            </p:cNvSpPr>
            <p:nvPr>
              <p:custDataLst>
                <p:tags r:id="rId26"/>
              </p:custDataLst>
            </p:nvPr>
          </p:nvSpPr>
          <p:spPr bwMode="auto">
            <a:xfrm>
              <a:off x="1295400" y="2860675"/>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57.4 ft</a:t>
              </a:r>
            </a:p>
          </p:txBody>
        </p:sp>
        <p:pic>
          <p:nvPicPr>
            <p:cNvPr id="13" name="mmprod_answer_input10212"/>
            <p:cNvPicPr>
              <a:picLocks noChangeAspect="1"/>
            </p:cNvPicPr>
            <p:nvPr>
              <p:custDataLst>
                <p:tags r:id="rId27"/>
              </p:custDataLst>
            </p:nvPr>
          </p:nvPicPr>
          <p:blipFill>
            <a:blip r:embed="rId40" cstate="print">
              <a:extLst>
                <a:ext uri="{28A0092B-C50C-407E-A947-70E740481C1C}">
                  <a14:useLocalDpi xmlns:a14="http://schemas.microsoft.com/office/drawing/2010/main" val="0"/>
                </a:ext>
              </a:extLst>
            </a:blip>
            <a:stretch>
              <a:fillRect/>
            </a:stretch>
          </p:blipFill>
          <p:spPr>
            <a:xfrm>
              <a:off x="609600" y="2911475"/>
              <a:ext cx="205646" cy="204522"/>
            </a:xfrm>
            <a:prstGeom prst="rect">
              <a:avLst/>
            </a:prstGeom>
          </p:spPr>
        </p:pic>
      </p:grpSp>
      <p:sp>
        <p:nvSpPr>
          <p:cNvPr id="2" name="TextBox 1"/>
          <p:cNvSpPr txBox="1"/>
          <p:nvPr/>
        </p:nvSpPr>
        <p:spPr>
          <a:xfrm>
            <a:off x="6156742" y="3593068"/>
            <a:ext cx="1467068" cy="369332"/>
          </a:xfrm>
          <a:prstGeom prst="rect">
            <a:avLst/>
          </a:prstGeom>
          <a:noFill/>
        </p:spPr>
        <p:txBody>
          <a:bodyPr wrap="none" rtlCol="0">
            <a:spAutoFit/>
          </a:bodyPr>
          <a:lstStyle/>
          <a:p>
            <a:r>
              <a:rPr lang="en-US" dirty="0" smtClean="0"/>
              <a:t>Not  to scale</a:t>
            </a:r>
            <a:endParaRPr lang="en-US" dirty="0"/>
          </a:p>
        </p:txBody>
      </p:sp>
    </p:spTree>
    <p:custDataLst>
      <p:tags r:id="rId1"/>
    </p:custDataLst>
    <p:extLst>
      <p:ext uri="{BB962C8B-B14F-4D97-AF65-F5344CB8AC3E}">
        <p14:creationId xmlns:p14="http://schemas.microsoft.com/office/powerpoint/2010/main" val="12742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93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93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936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936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936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936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936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682" grpId="0" animBg="1" autoUpdateAnimBg="0"/>
      <p:bldP spid="1393683" grpId="0" animBg="1" autoUpdateAnimBg="0"/>
      <p:bldP spid="1393684" grpId="0" animBg="1" autoUpdateAnimBg="0"/>
      <p:bldP spid="1393685" grpId="0" animBg="1" autoUpdateAnimBg="0"/>
      <p:bldP spid="1393686" grpId="0" animBg="1" autoUpdateAnimBg="0"/>
      <p:bldP spid="1393687" grpId="0" animBg="1" autoUpdateAnimBg="0"/>
      <p:bldP spid="1393688" grpId="0" animBg="1" autoUpdateAnimBg="0"/>
      <p:bldP spid="8"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custDataLst>
              <p:tags r:id="rId2"/>
            </p:custDataLst>
          </p:nvPr>
        </p:nvSpPr>
        <p:spPr>
          <a:xfrm>
            <a:off x="304800" y="152400"/>
            <a:ext cx="8305800" cy="1371600"/>
          </a:xfrm>
        </p:spPr>
        <p:txBody>
          <a:bodyPr/>
          <a:lstStyle/>
          <a:p>
            <a:pPr eaLnBrk="1" hangingPunct="1"/>
            <a:r>
              <a:rPr lang="en-US" sz="2400" b="0" dirty="0" smtClean="0">
                <a:solidFill>
                  <a:schemeClr val="hlink"/>
                </a:solidFill>
              </a:rPr>
              <a:t>Geometry</a:t>
            </a:r>
            <a:r>
              <a:rPr lang="en-US" sz="2400" b="0" dirty="0" smtClean="0"/>
              <a:t> is the branch of mathematics that deals with the measurement, properties, and relationships of points, lines, angles, surfaces, and solids</a:t>
            </a:r>
            <a:r>
              <a:rPr lang="en-US" sz="2800" dirty="0" smtClean="0"/>
              <a:t> </a:t>
            </a:r>
          </a:p>
        </p:txBody>
      </p:sp>
      <p:sp>
        <p:nvSpPr>
          <p:cNvPr id="70659" name="Rectangle 3"/>
          <p:cNvSpPr>
            <a:spLocks noGrp="1" noChangeArrowheads="1"/>
          </p:cNvSpPr>
          <p:nvPr>
            <p:ph type="body" idx="1"/>
            <p:custDataLst>
              <p:tags r:id="rId3"/>
            </p:custDataLst>
          </p:nvPr>
        </p:nvSpPr>
        <p:spPr>
          <a:xfrm>
            <a:off x="457200" y="1905000"/>
            <a:ext cx="3581400" cy="2743200"/>
          </a:xfrm>
        </p:spPr>
        <p:txBody>
          <a:bodyPr/>
          <a:lstStyle/>
          <a:p>
            <a:pPr eaLnBrk="1" hangingPunct="1"/>
            <a:r>
              <a:rPr lang="en-US" dirty="0" smtClean="0"/>
              <a:t>We sometimes need to understand geometric relationships to solve hydraulic problems, particularly when dealing with shapes of artificial features like bridges and culverts.  </a:t>
            </a:r>
          </a:p>
        </p:txBody>
      </p:sp>
      <p:pic>
        <p:nvPicPr>
          <p:cNvPr id="70660" name="Picture 5" descr="Culvert being fitted with baffles"/>
          <p:cNvPicPr>
            <a:picLocks noChangeAspect="1" noChangeArrowheads="1"/>
          </p:cNvPicPr>
          <p:nvPr>
            <p:custDataLst>
              <p:tags r:id="rId4"/>
            </p:custDataLst>
          </p:nvPr>
        </p:nvPicPr>
        <p:blipFill>
          <a:blip r:embed="rId7" cstate="print"/>
          <a:srcRect/>
          <a:stretch>
            <a:fillRect/>
          </a:stretch>
        </p:blipFill>
        <p:spPr bwMode="auto">
          <a:xfrm>
            <a:off x="5334000" y="1752600"/>
            <a:ext cx="3227388" cy="43037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custDataLst>
              <p:tags r:id="rId2"/>
            </p:custDataLst>
          </p:nvPr>
        </p:nvSpPr>
        <p:spPr>
          <a:xfrm>
            <a:off x="533400" y="152400"/>
            <a:ext cx="8077200" cy="914400"/>
          </a:xfrm>
        </p:spPr>
        <p:txBody>
          <a:bodyPr/>
          <a:lstStyle/>
          <a:p>
            <a:pPr eaLnBrk="1" hangingPunct="1"/>
            <a:r>
              <a:rPr lang="en-US" sz="2800" dirty="0" smtClean="0"/>
              <a:t>Working with culverts requires working with circles. </a:t>
            </a:r>
          </a:p>
        </p:txBody>
      </p:sp>
      <p:sp>
        <p:nvSpPr>
          <p:cNvPr id="71683" name="Rectangle 3"/>
          <p:cNvSpPr>
            <a:spLocks noGrp="1" noChangeArrowheads="1"/>
          </p:cNvSpPr>
          <p:nvPr>
            <p:ph type="body" sz="half" idx="1"/>
            <p:custDataLst>
              <p:tags r:id="rId3"/>
            </p:custDataLst>
          </p:nvPr>
        </p:nvSpPr>
        <p:spPr>
          <a:xfrm>
            <a:off x="304800" y="1371600"/>
            <a:ext cx="5105400" cy="3048000"/>
          </a:xfrm>
        </p:spPr>
        <p:txBody>
          <a:bodyPr/>
          <a:lstStyle/>
          <a:p>
            <a:pPr eaLnBrk="1" hangingPunct="1"/>
            <a:r>
              <a:rPr lang="en-US" sz="2400" dirty="0" smtClean="0"/>
              <a:t>Area of a circle  = </a:t>
            </a:r>
            <a:r>
              <a:rPr lang="en-US" sz="2400" i="1" dirty="0" smtClean="0">
                <a:solidFill>
                  <a:schemeClr val="hlink"/>
                </a:solidFill>
                <a:latin typeface="Symbol" pitchFamily="18" charset="2"/>
              </a:rPr>
              <a:t>p </a:t>
            </a:r>
            <a:r>
              <a:rPr lang="en-US" sz="2400" dirty="0" smtClean="0">
                <a:solidFill>
                  <a:schemeClr val="hlink"/>
                </a:solidFill>
              </a:rPr>
              <a:t>r</a:t>
            </a:r>
            <a:r>
              <a:rPr lang="en-US" sz="2400" baseline="30000" dirty="0" smtClean="0">
                <a:solidFill>
                  <a:schemeClr val="hlink"/>
                </a:solidFill>
              </a:rPr>
              <a:t>2</a:t>
            </a:r>
          </a:p>
          <a:p>
            <a:pPr lvl="1" eaLnBrk="1" hangingPunct="1">
              <a:buFontTx/>
              <a:buNone/>
            </a:pPr>
            <a:r>
              <a:rPr lang="en-US" sz="2400" dirty="0" smtClean="0"/>
              <a:t>Where </a:t>
            </a:r>
            <a:r>
              <a:rPr lang="en-US" sz="2400" dirty="0" smtClean="0">
                <a:solidFill>
                  <a:schemeClr val="hlink"/>
                </a:solidFill>
                <a:latin typeface="Symbol" pitchFamily="18" charset="2"/>
              </a:rPr>
              <a:t>p</a:t>
            </a:r>
            <a:r>
              <a:rPr lang="en-US" sz="2400" dirty="0" smtClean="0">
                <a:solidFill>
                  <a:schemeClr val="hlink"/>
                </a:solidFill>
              </a:rPr>
              <a:t> </a:t>
            </a:r>
            <a:r>
              <a:rPr lang="en-US" sz="2400" dirty="0" smtClean="0"/>
              <a:t> is the constant  3.14</a:t>
            </a:r>
          </a:p>
          <a:p>
            <a:pPr lvl="1" eaLnBrk="1" hangingPunct="1">
              <a:buFontTx/>
              <a:buNone/>
            </a:pPr>
            <a:r>
              <a:rPr lang="en-US" sz="2400" dirty="0" smtClean="0"/>
              <a:t>and</a:t>
            </a:r>
          </a:p>
          <a:p>
            <a:pPr lvl="1" eaLnBrk="1" hangingPunct="1">
              <a:buFontTx/>
              <a:buNone/>
            </a:pPr>
            <a:r>
              <a:rPr lang="en-US" sz="2400" dirty="0" smtClean="0">
                <a:solidFill>
                  <a:schemeClr val="hlink"/>
                </a:solidFill>
              </a:rPr>
              <a:t>r </a:t>
            </a:r>
            <a:r>
              <a:rPr lang="en-US" sz="2400" dirty="0" smtClean="0"/>
              <a:t>is the radius of the circle. </a:t>
            </a:r>
          </a:p>
        </p:txBody>
      </p:sp>
      <p:sp>
        <p:nvSpPr>
          <p:cNvPr id="71684" name="Oval 5"/>
          <p:cNvSpPr>
            <a:spLocks noChangeArrowheads="1"/>
          </p:cNvSpPr>
          <p:nvPr>
            <p:custDataLst>
              <p:tags r:id="rId4"/>
            </p:custDataLst>
          </p:nvPr>
        </p:nvSpPr>
        <p:spPr bwMode="auto">
          <a:xfrm>
            <a:off x="5257800" y="3886200"/>
            <a:ext cx="1600200" cy="1600200"/>
          </a:xfrm>
          <a:prstGeom prst="ellipse">
            <a:avLst/>
          </a:prstGeom>
          <a:noFill/>
          <a:ln w="12700" algn="ctr">
            <a:noFill/>
            <a:round/>
            <a:headEnd/>
            <a:tailEnd/>
          </a:ln>
        </p:spPr>
        <p:txBody>
          <a:bodyPr wrap="none" anchor="ctr">
            <a:spAutoFit/>
          </a:bodyPr>
          <a:lstStyle/>
          <a:p>
            <a:pPr fontAlgn="base">
              <a:spcBef>
                <a:spcPct val="0"/>
              </a:spcBef>
              <a:spcAft>
                <a:spcPct val="0"/>
              </a:spcAft>
            </a:pPr>
            <a:endParaRPr lang="en-US" b="1" dirty="0">
              <a:solidFill>
                <a:srgbClr val="FFFFFF"/>
              </a:solidFill>
            </a:endParaRPr>
          </a:p>
        </p:txBody>
      </p:sp>
      <p:sp>
        <p:nvSpPr>
          <p:cNvPr id="71685" name="Oval 6"/>
          <p:cNvSpPr>
            <a:spLocks noChangeArrowheads="1"/>
          </p:cNvSpPr>
          <p:nvPr>
            <p:custDataLst>
              <p:tags r:id="rId5"/>
            </p:custDataLst>
          </p:nvPr>
        </p:nvSpPr>
        <p:spPr bwMode="auto">
          <a:xfrm>
            <a:off x="5486400" y="3733800"/>
            <a:ext cx="2362200" cy="2438400"/>
          </a:xfrm>
          <a:prstGeom prst="ellipse">
            <a:avLst/>
          </a:prstGeom>
          <a:noFill/>
          <a:ln w="38100" algn="ctr">
            <a:solidFill>
              <a:schemeClr val="bg1"/>
            </a:solidFill>
            <a:round/>
            <a:headEnd/>
            <a:tailEnd/>
          </a:ln>
        </p:spPr>
        <p:txBody>
          <a:bodyPr anchor="ctr">
            <a:spAutoFit/>
          </a:bodyPr>
          <a:lstStyle/>
          <a:p>
            <a:pPr fontAlgn="base">
              <a:spcBef>
                <a:spcPct val="0"/>
              </a:spcBef>
              <a:spcAft>
                <a:spcPct val="0"/>
              </a:spcAft>
            </a:pPr>
            <a:endParaRPr lang="en-US" b="1" dirty="0">
              <a:solidFill>
                <a:srgbClr val="FFFFFF"/>
              </a:solidFill>
            </a:endParaRPr>
          </a:p>
        </p:txBody>
      </p:sp>
      <p:sp>
        <p:nvSpPr>
          <p:cNvPr id="71686" name="Line 7"/>
          <p:cNvSpPr>
            <a:spLocks noChangeShapeType="1"/>
          </p:cNvSpPr>
          <p:nvPr>
            <p:custDataLst>
              <p:tags r:id="rId6"/>
            </p:custDataLst>
          </p:nvPr>
        </p:nvSpPr>
        <p:spPr bwMode="auto">
          <a:xfrm>
            <a:off x="5486400" y="4953000"/>
            <a:ext cx="2362200" cy="0"/>
          </a:xfrm>
          <a:prstGeom prst="line">
            <a:avLst/>
          </a:prstGeom>
          <a:noFill/>
          <a:ln w="28575">
            <a:solidFill>
              <a:srgbClr val="FFFF00"/>
            </a:solidFill>
            <a:round/>
            <a:headEnd/>
            <a:tailEnd/>
          </a:ln>
        </p:spPr>
        <p:txBody>
          <a:bodyPr>
            <a:spAutoFit/>
          </a:bodyPr>
          <a:lstStyle/>
          <a:p>
            <a:pPr fontAlgn="base">
              <a:spcBef>
                <a:spcPct val="0"/>
              </a:spcBef>
              <a:spcAft>
                <a:spcPct val="0"/>
              </a:spcAft>
            </a:pPr>
            <a:endParaRPr lang="en-US" b="1" dirty="0">
              <a:solidFill>
                <a:srgbClr val="FFFFFF"/>
              </a:solidFill>
            </a:endParaRPr>
          </a:p>
        </p:txBody>
      </p:sp>
      <p:sp>
        <p:nvSpPr>
          <p:cNvPr id="71687" name="Text Box 8"/>
          <p:cNvSpPr txBox="1">
            <a:spLocks noChangeArrowheads="1"/>
          </p:cNvSpPr>
          <p:nvPr>
            <p:custDataLst>
              <p:tags r:id="rId7"/>
            </p:custDataLst>
          </p:nvPr>
        </p:nvSpPr>
        <p:spPr bwMode="auto">
          <a:xfrm>
            <a:off x="6076950" y="4648200"/>
            <a:ext cx="1162050" cy="366713"/>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Diameter</a:t>
            </a:r>
          </a:p>
        </p:txBody>
      </p:sp>
      <p:sp>
        <p:nvSpPr>
          <p:cNvPr id="71688" name="Line 9"/>
          <p:cNvSpPr>
            <a:spLocks noChangeShapeType="1"/>
          </p:cNvSpPr>
          <p:nvPr>
            <p:custDataLst>
              <p:tags r:id="rId8"/>
            </p:custDataLst>
          </p:nvPr>
        </p:nvSpPr>
        <p:spPr bwMode="auto">
          <a:xfrm>
            <a:off x="6705600" y="4953000"/>
            <a:ext cx="762000" cy="914400"/>
          </a:xfrm>
          <a:prstGeom prst="line">
            <a:avLst/>
          </a:prstGeom>
          <a:noFill/>
          <a:ln w="28575">
            <a:solidFill>
              <a:srgbClr val="FFFF00"/>
            </a:solidFill>
            <a:round/>
            <a:headEnd/>
            <a:tailEnd/>
          </a:ln>
        </p:spPr>
        <p:txBody>
          <a:bodyPr>
            <a:spAutoFit/>
          </a:bodyPr>
          <a:lstStyle/>
          <a:p>
            <a:pPr fontAlgn="base">
              <a:spcBef>
                <a:spcPct val="0"/>
              </a:spcBef>
              <a:spcAft>
                <a:spcPct val="0"/>
              </a:spcAft>
            </a:pPr>
            <a:endParaRPr lang="en-US" b="1" dirty="0">
              <a:solidFill>
                <a:srgbClr val="FFFFFF"/>
              </a:solidFill>
            </a:endParaRPr>
          </a:p>
        </p:txBody>
      </p:sp>
      <p:sp>
        <p:nvSpPr>
          <p:cNvPr id="71689" name="Text Box 10"/>
          <p:cNvSpPr txBox="1">
            <a:spLocks noChangeArrowheads="1"/>
          </p:cNvSpPr>
          <p:nvPr>
            <p:custDataLst>
              <p:tags r:id="rId9"/>
            </p:custDataLst>
          </p:nvPr>
        </p:nvSpPr>
        <p:spPr bwMode="auto">
          <a:xfrm rot="2940091">
            <a:off x="6734969" y="5166519"/>
            <a:ext cx="946150" cy="366712"/>
          </a:xfrm>
          <a:prstGeom prst="rect">
            <a:avLst/>
          </a:prstGeom>
          <a:noFill/>
          <a:ln w="12700" algn="ctr">
            <a:noFill/>
            <a:miter lim="800000"/>
            <a:headEnd/>
            <a:tailEnd/>
          </a:ln>
        </p:spPr>
        <p:txBody>
          <a:bodyPr wrap="none">
            <a:spAutoFit/>
          </a:bodyPr>
          <a:lstStyle/>
          <a:p>
            <a:pPr fontAlgn="base">
              <a:spcBef>
                <a:spcPct val="0"/>
              </a:spcBef>
              <a:spcAft>
                <a:spcPct val="0"/>
              </a:spcAft>
            </a:pPr>
            <a:r>
              <a:rPr lang="en-US" b="1" dirty="0">
                <a:solidFill>
                  <a:srgbClr val="FFFFFF"/>
                </a:solidFill>
              </a:rPr>
              <a:t>Radius</a:t>
            </a: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custDataLst>
              <p:tags r:id="rId2"/>
            </p:custDataLst>
          </p:nvPr>
        </p:nvSpPr>
        <p:spPr>
          <a:xfrm>
            <a:off x="457200" y="152400"/>
            <a:ext cx="8153400" cy="1143000"/>
          </a:xfrm>
        </p:spPr>
        <p:txBody>
          <a:bodyPr/>
          <a:lstStyle/>
          <a:p>
            <a:pPr eaLnBrk="1" hangingPunct="1"/>
            <a:r>
              <a:rPr lang="en-US" sz="2800" dirty="0" smtClean="0"/>
              <a:t>You may also need to know how to compute the volume of a cylinder</a:t>
            </a:r>
            <a:br>
              <a:rPr lang="en-US" sz="2800" dirty="0" smtClean="0"/>
            </a:br>
            <a:r>
              <a:rPr lang="en-US" sz="2800" dirty="0" smtClean="0"/>
              <a:t> </a:t>
            </a:r>
          </a:p>
        </p:txBody>
      </p:sp>
      <p:sp>
        <p:nvSpPr>
          <p:cNvPr id="72707" name="Rectangle 3"/>
          <p:cNvSpPr>
            <a:spLocks noGrp="1" noChangeArrowheads="1"/>
          </p:cNvSpPr>
          <p:nvPr>
            <p:ph type="body" sz="half" idx="1"/>
            <p:custDataLst>
              <p:tags r:id="rId3"/>
            </p:custDataLst>
          </p:nvPr>
        </p:nvSpPr>
        <p:spPr>
          <a:xfrm>
            <a:off x="304800" y="1371600"/>
            <a:ext cx="5105400" cy="3048000"/>
          </a:xfrm>
        </p:spPr>
        <p:txBody>
          <a:bodyPr/>
          <a:lstStyle/>
          <a:p>
            <a:pPr eaLnBrk="1" hangingPunct="1"/>
            <a:r>
              <a:rPr lang="en-US" sz="2400" dirty="0" smtClean="0"/>
              <a:t>Volume of a cylinder   = </a:t>
            </a:r>
            <a:r>
              <a:rPr lang="en-US" sz="2400" i="1" dirty="0" smtClean="0">
                <a:solidFill>
                  <a:schemeClr val="hlink"/>
                </a:solidFill>
                <a:latin typeface="Symbol" pitchFamily="18" charset="2"/>
              </a:rPr>
              <a:t>p </a:t>
            </a:r>
            <a:r>
              <a:rPr lang="en-US" sz="2400" dirty="0" smtClean="0">
                <a:solidFill>
                  <a:schemeClr val="hlink"/>
                </a:solidFill>
              </a:rPr>
              <a:t>r</a:t>
            </a:r>
            <a:r>
              <a:rPr lang="en-US" sz="2400" baseline="30000" dirty="0" smtClean="0">
                <a:solidFill>
                  <a:schemeClr val="hlink"/>
                </a:solidFill>
              </a:rPr>
              <a:t>2 </a:t>
            </a:r>
            <a:r>
              <a:rPr lang="en-US" sz="2400" dirty="0" smtClean="0">
                <a:solidFill>
                  <a:schemeClr val="hlink"/>
                </a:solidFill>
              </a:rPr>
              <a:t>h</a:t>
            </a:r>
          </a:p>
          <a:p>
            <a:pPr eaLnBrk="1" hangingPunct="1">
              <a:buFontTx/>
              <a:buNone/>
            </a:pPr>
            <a:r>
              <a:rPr lang="en-US" sz="2400" dirty="0" smtClean="0"/>
              <a:t>Where </a:t>
            </a:r>
            <a:r>
              <a:rPr lang="en-US" sz="2400" dirty="0" smtClean="0">
                <a:solidFill>
                  <a:schemeClr val="hlink"/>
                </a:solidFill>
                <a:latin typeface="Symbol" pitchFamily="18" charset="2"/>
              </a:rPr>
              <a:t>p</a:t>
            </a:r>
            <a:r>
              <a:rPr lang="en-US" sz="2400" dirty="0" smtClean="0"/>
              <a:t>  is the constant 3.14</a:t>
            </a:r>
          </a:p>
          <a:p>
            <a:pPr eaLnBrk="1" hangingPunct="1">
              <a:buFontTx/>
              <a:buNone/>
            </a:pPr>
            <a:r>
              <a:rPr lang="en-US" sz="2400" dirty="0" smtClean="0">
                <a:solidFill>
                  <a:schemeClr val="hlink"/>
                </a:solidFill>
              </a:rPr>
              <a:t>r </a:t>
            </a:r>
            <a:r>
              <a:rPr lang="en-US" sz="2400" dirty="0" smtClean="0"/>
              <a:t>is the radius of the cylinder, and</a:t>
            </a:r>
          </a:p>
          <a:p>
            <a:pPr eaLnBrk="1" hangingPunct="1">
              <a:buFontTx/>
              <a:buNone/>
            </a:pPr>
            <a:r>
              <a:rPr lang="en-US" sz="2400" dirty="0" smtClean="0">
                <a:solidFill>
                  <a:schemeClr val="hlink"/>
                </a:solidFill>
              </a:rPr>
              <a:t>h </a:t>
            </a:r>
            <a:r>
              <a:rPr lang="en-US" sz="2400" dirty="0" smtClean="0"/>
              <a:t>is the height of the cylinder.  </a:t>
            </a:r>
          </a:p>
        </p:txBody>
      </p:sp>
      <p:sp>
        <p:nvSpPr>
          <p:cNvPr id="72708" name="Oval 4"/>
          <p:cNvSpPr>
            <a:spLocks noChangeArrowheads="1"/>
          </p:cNvSpPr>
          <p:nvPr>
            <p:custDataLst>
              <p:tags r:id="rId4"/>
            </p:custDataLst>
          </p:nvPr>
        </p:nvSpPr>
        <p:spPr bwMode="auto">
          <a:xfrm>
            <a:off x="5257800" y="3886200"/>
            <a:ext cx="1600200" cy="1600200"/>
          </a:xfrm>
          <a:prstGeom prst="ellipse">
            <a:avLst/>
          </a:prstGeom>
          <a:noFill/>
          <a:ln w="12700" algn="ctr">
            <a:noFill/>
            <a:round/>
            <a:headEnd/>
            <a:tailEnd/>
          </a:ln>
        </p:spPr>
        <p:txBody>
          <a:bodyPr wrap="none" anchor="ctr">
            <a:spAutoFit/>
          </a:bodyPr>
          <a:lstStyle/>
          <a:p>
            <a:pPr fontAlgn="base">
              <a:spcBef>
                <a:spcPct val="0"/>
              </a:spcBef>
              <a:spcAft>
                <a:spcPct val="0"/>
              </a:spcAft>
            </a:pPr>
            <a:endParaRPr lang="en-US" b="1" dirty="0">
              <a:solidFill>
                <a:srgbClr val="FFFFFF"/>
              </a:solidFill>
            </a:endParaRPr>
          </a:p>
        </p:txBody>
      </p:sp>
      <p:sp>
        <p:nvSpPr>
          <p:cNvPr id="72709" name="AutoShape 10"/>
          <p:cNvSpPr>
            <a:spLocks noChangeArrowheads="1"/>
          </p:cNvSpPr>
          <p:nvPr>
            <p:custDataLst>
              <p:tags r:id="rId5"/>
            </p:custDataLst>
          </p:nvPr>
        </p:nvSpPr>
        <p:spPr bwMode="auto">
          <a:xfrm>
            <a:off x="6477000" y="2971800"/>
            <a:ext cx="1676400" cy="3352800"/>
          </a:xfrm>
          <a:prstGeom prst="can">
            <a:avLst>
              <a:gd name="adj" fmla="val 50000"/>
            </a:avLst>
          </a:prstGeom>
          <a:noFill/>
          <a:ln w="28575">
            <a:solidFill>
              <a:schemeClr val="tx1"/>
            </a:solidFill>
            <a:round/>
            <a:headEnd/>
            <a:tailEnd/>
          </a:ln>
        </p:spPr>
        <p:txBody>
          <a:bodyPr wrap="none" anchor="ctr">
            <a:spAutoFit/>
          </a:bodyPr>
          <a:lstStyle/>
          <a:p>
            <a:pPr fontAlgn="base">
              <a:spcBef>
                <a:spcPct val="0"/>
              </a:spcBef>
              <a:spcAft>
                <a:spcPct val="0"/>
              </a:spcAft>
            </a:pPr>
            <a:endParaRPr lang="en-US" b="1" dirty="0">
              <a:solidFill>
                <a:srgbClr val="FFFFFF"/>
              </a:solidFill>
            </a:endParaRPr>
          </a:p>
        </p:txBody>
      </p:sp>
      <p:sp>
        <p:nvSpPr>
          <p:cNvPr id="72710" name="Line 11"/>
          <p:cNvSpPr>
            <a:spLocks noChangeShapeType="1"/>
          </p:cNvSpPr>
          <p:nvPr>
            <p:custDataLst>
              <p:tags r:id="rId6"/>
            </p:custDataLst>
          </p:nvPr>
        </p:nvSpPr>
        <p:spPr bwMode="auto">
          <a:xfrm>
            <a:off x="7315200" y="3352800"/>
            <a:ext cx="381000" cy="381000"/>
          </a:xfrm>
          <a:prstGeom prst="line">
            <a:avLst/>
          </a:prstGeom>
          <a:noFill/>
          <a:ln w="28575">
            <a:solidFill>
              <a:srgbClr val="FFFF00"/>
            </a:solidFill>
            <a:round/>
            <a:headEnd/>
            <a:tailEnd/>
          </a:ln>
        </p:spPr>
        <p:txBody>
          <a:bodyPr>
            <a:spAutoFit/>
          </a:bodyPr>
          <a:lstStyle/>
          <a:p>
            <a:pPr fontAlgn="base">
              <a:spcBef>
                <a:spcPct val="0"/>
              </a:spcBef>
              <a:spcAft>
                <a:spcPct val="0"/>
              </a:spcAft>
            </a:pPr>
            <a:endParaRPr lang="en-US" b="1" dirty="0">
              <a:solidFill>
                <a:srgbClr val="FFFFFF"/>
              </a:solidFill>
            </a:endParaRPr>
          </a:p>
        </p:txBody>
      </p:sp>
      <p:sp>
        <p:nvSpPr>
          <p:cNvPr id="72711" name="AutoShape 13"/>
          <p:cNvSpPr>
            <a:spLocks/>
          </p:cNvSpPr>
          <p:nvPr>
            <p:custDataLst>
              <p:tags r:id="rId7"/>
            </p:custDataLst>
          </p:nvPr>
        </p:nvSpPr>
        <p:spPr bwMode="auto">
          <a:xfrm>
            <a:off x="5410200" y="3429000"/>
            <a:ext cx="914400" cy="2590800"/>
          </a:xfrm>
          <a:prstGeom prst="leftBrace">
            <a:avLst>
              <a:gd name="adj1" fmla="val 23611"/>
              <a:gd name="adj2" fmla="val 50000"/>
            </a:avLst>
          </a:prstGeom>
          <a:noFill/>
          <a:ln w="19050">
            <a:solidFill>
              <a:srgbClr val="FFFF00"/>
            </a:solidFill>
            <a:round/>
            <a:headEnd/>
            <a:tailEnd/>
          </a:ln>
        </p:spPr>
        <p:txBody>
          <a:bodyPr wrap="none" anchor="ctr">
            <a:spAutoFit/>
          </a:bodyPr>
          <a:lstStyle/>
          <a:p>
            <a:pPr fontAlgn="base">
              <a:spcBef>
                <a:spcPct val="0"/>
              </a:spcBef>
              <a:spcAft>
                <a:spcPct val="0"/>
              </a:spcAft>
            </a:pPr>
            <a:endParaRPr lang="en-US" b="1" dirty="0">
              <a:solidFill>
                <a:srgbClr val="FFFFFF"/>
              </a:solidFill>
            </a:endParaRPr>
          </a:p>
        </p:txBody>
      </p:sp>
      <p:sp>
        <p:nvSpPr>
          <p:cNvPr id="72712" name="Text Box 14"/>
          <p:cNvSpPr txBox="1">
            <a:spLocks noChangeArrowheads="1"/>
          </p:cNvSpPr>
          <p:nvPr>
            <p:custDataLst>
              <p:tags r:id="rId8"/>
            </p:custDataLst>
          </p:nvPr>
        </p:nvSpPr>
        <p:spPr bwMode="auto">
          <a:xfrm>
            <a:off x="7467600" y="3200400"/>
            <a:ext cx="303213" cy="457200"/>
          </a:xfrm>
          <a:prstGeom prst="rect">
            <a:avLst/>
          </a:prstGeom>
          <a:noFill/>
          <a:ln w="12700" algn="ctr">
            <a:noFill/>
            <a:miter lim="800000"/>
            <a:headEnd/>
            <a:tailEnd/>
          </a:ln>
        </p:spPr>
        <p:txBody>
          <a:bodyPr wrap="none">
            <a:spAutoFit/>
          </a:bodyPr>
          <a:lstStyle/>
          <a:p>
            <a:pPr fontAlgn="base">
              <a:spcBef>
                <a:spcPct val="0"/>
              </a:spcBef>
              <a:spcAft>
                <a:spcPct val="0"/>
              </a:spcAft>
            </a:pPr>
            <a:r>
              <a:rPr lang="en-US" sz="2400" b="1" dirty="0">
                <a:solidFill>
                  <a:srgbClr val="FFFFFF"/>
                </a:solidFill>
              </a:rPr>
              <a:t>r</a:t>
            </a:r>
          </a:p>
        </p:txBody>
      </p:sp>
      <p:sp>
        <p:nvSpPr>
          <p:cNvPr id="72713" name="Text Box 15"/>
          <p:cNvSpPr txBox="1">
            <a:spLocks noChangeArrowheads="1"/>
          </p:cNvSpPr>
          <p:nvPr>
            <p:custDataLst>
              <p:tags r:id="rId9"/>
            </p:custDataLst>
          </p:nvPr>
        </p:nvSpPr>
        <p:spPr bwMode="auto">
          <a:xfrm>
            <a:off x="4876800" y="4498975"/>
            <a:ext cx="369888" cy="457200"/>
          </a:xfrm>
          <a:prstGeom prst="rect">
            <a:avLst/>
          </a:prstGeom>
          <a:noFill/>
          <a:ln w="12700" algn="ctr">
            <a:noFill/>
            <a:miter lim="800000"/>
            <a:headEnd/>
            <a:tailEnd/>
          </a:ln>
        </p:spPr>
        <p:txBody>
          <a:bodyPr wrap="none">
            <a:spAutoFit/>
          </a:bodyPr>
          <a:lstStyle/>
          <a:p>
            <a:pPr fontAlgn="base">
              <a:spcBef>
                <a:spcPct val="0"/>
              </a:spcBef>
              <a:spcAft>
                <a:spcPct val="0"/>
              </a:spcAft>
            </a:pPr>
            <a:r>
              <a:rPr lang="en-US" sz="2400" b="1" dirty="0">
                <a:solidFill>
                  <a:srgbClr val="FFFF00"/>
                </a:solidFill>
              </a:rPr>
              <a:t>h</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2"/>
            </p:custDataLst>
          </p:nvPr>
        </p:nvSpPr>
        <p:spPr>
          <a:xfrm>
            <a:off x="76200" y="76200"/>
            <a:ext cx="8077200" cy="533400"/>
          </a:xfrm>
        </p:spPr>
        <p:txBody>
          <a:bodyPr/>
          <a:lstStyle/>
          <a:p>
            <a:pPr eaLnBrk="1" hangingPunct="1"/>
            <a:r>
              <a:rPr lang="en-US" sz="1800" dirty="0" smtClean="0">
                <a:solidFill>
                  <a:srgbClr val="FFFFCC"/>
                </a:solidFill>
              </a:rPr>
              <a:t>Adding  Integers</a:t>
            </a:r>
          </a:p>
        </p:txBody>
      </p:sp>
      <p:graphicFrame>
        <p:nvGraphicFramePr>
          <p:cNvPr id="1237070" name="Group 78"/>
          <p:cNvGraphicFramePr>
            <a:graphicFrameLocks noGrp="1"/>
          </p:cNvGraphicFramePr>
          <p:nvPr>
            <p:ph sz="half" idx="2"/>
            <p:custDataLst>
              <p:tags r:id="rId3"/>
            </p:custDataLst>
          </p:nvPr>
        </p:nvGraphicFramePr>
        <p:xfrm>
          <a:off x="609600" y="2362200"/>
          <a:ext cx="4038600" cy="800735"/>
        </p:xfrm>
        <a:graphic>
          <a:graphicData uri="http://schemas.openxmlformats.org/drawingml/2006/table">
            <a:tbl>
              <a:tblPr/>
              <a:tblGrid>
                <a:gridCol w="2019300"/>
                <a:gridCol w="2019300"/>
              </a:tblGrid>
              <a:tr h="4349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-3 + 7 =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7 + (-3) = 4</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9469" name="Text Box 3"/>
          <p:cNvSpPr txBox="1">
            <a:spLocks noChangeArrowheads="1"/>
          </p:cNvSpPr>
          <p:nvPr>
            <p:custDataLst>
              <p:tags r:id="rId4"/>
            </p:custDataLst>
          </p:nvPr>
        </p:nvSpPr>
        <p:spPr bwMode="auto">
          <a:xfrm>
            <a:off x="457200" y="838200"/>
            <a:ext cx="8001000" cy="13112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Two principles apply for the addition of integers: </a:t>
            </a:r>
          </a:p>
          <a:p>
            <a:pPr fontAlgn="base">
              <a:spcBef>
                <a:spcPct val="0"/>
              </a:spcBef>
              <a:spcAft>
                <a:spcPct val="0"/>
              </a:spcAft>
            </a:pPr>
            <a:endParaRPr lang="en-US" sz="2000" b="1" i="1" dirty="0">
              <a:solidFill>
                <a:srgbClr val="FFFFFF"/>
              </a:solidFill>
            </a:endParaRPr>
          </a:p>
          <a:p>
            <a:pPr fontAlgn="base">
              <a:spcBef>
                <a:spcPct val="0"/>
              </a:spcBef>
              <a:spcAft>
                <a:spcPct val="0"/>
              </a:spcAft>
            </a:pPr>
            <a:r>
              <a:rPr lang="en-US" sz="2000" b="1" i="1" dirty="0">
                <a:solidFill>
                  <a:srgbClr val="FFFFFF"/>
                </a:solidFill>
              </a:rPr>
              <a:t>Commutative Principle for Addition of Integers</a:t>
            </a:r>
            <a:r>
              <a:rPr lang="en-US" sz="2000" b="1" dirty="0">
                <a:solidFill>
                  <a:srgbClr val="FFFFFF"/>
                </a:solidFill>
              </a:rPr>
              <a:t>: </a:t>
            </a:r>
          </a:p>
          <a:p>
            <a:pPr fontAlgn="base">
              <a:spcBef>
                <a:spcPct val="0"/>
              </a:spcBef>
              <a:spcAft>
                <a:spcPct val="0"/>
              </a:spcAft>
            </a:pPr>
            <a:r>
              <a:rPr lang="en-US" sz="2000" b="1" dirty="0">
                <a:solidFill>
                  <a:srgbClr val="FFFFFF"/>
                </a:solidFill>
              </a:rPr>
              <a:t>If a and b are integers, then a + b = b + a</a:t>
            </a:r>
          </a:p>
        </p:txBody>
      </p:sp>
      <p:sp>
        <p:nvSpPr>
          <p:cNvPr id="19470" name="Text Box 17"/>
          <p:cNvSpPr txBox="1">
            <a:spLocks noChangeArrowheads="1"/>
          </p:cNvSpPr>
          <p:nvPr>
            <p:custDataLst>
              <p:tags r:id="rId5"/>
            </p:custDataLst>
          </p:nvPr>
        </p:nvSpPr>
        <p:spPr bwMode="auto">
          <a:xfrm>
            <a:off x="533400" y="3632200"/>
            <a:ext cx="7924800" cy="701675"/>
          </a:xfrm>
          <a:prstGeom prst="rect">
            <a:avLst/>
          </a:prstGeom>
          <a:noFill/>
          <a:ln w="12700" algn="ctr">
            <a:noFill/>
            <a:miter lim="800000"/>
            <a:headEnd/>
            <a:tailEnd/>
          </a:ln>
        </p:spPr>
        <p:txBody>
          <a:bodyPr wrap="square">
            <a:spAutoFit/>
          </a:bodyPr>
          <a:lstStyle/>
          <a:p>
            <a:pPr fontAlgn="base">
              <a:spcBef>
                <a:spcPct val="0"/>
              </a:spcBef>
              <a:spcAft>
                <a:spcPct val="0"/>
              </a:spcAft>
            </a:pPr>
            <a:r>
              <a:rPr lang="en-US" sz="2000" b="1" i="1" dirty="0">
                <a:solidFill>
                  <a:srgbClr val="FFFFFF"/>
                </a:solidFill>
              </a:rPr>
              <a:t>Associative Principle for Addition of Integers:</a:t>
            </a:r>
            <a:r>
              <a:rPr lang="en-US" sz="2000" b="1" dirty="0">
                <a:solidFill>
                  <a:srgbClr val="FFFFFF"/>
                </a:solidFill>
              </a:rPr>
              <a:t> </a:t>
            </a:r>
          </a:p>
          <a:p>
            <a:pPr fontAlgn="base">
              <a:spcBef>
                <a:spcPct val="0"/>
              </a:spcBef>
              <a:spcAft>
                <a:spcPct val="0"/>
              </a:spcAft>
            </a:pPr>
            <a:r>
              <a:rPr lang="en-US" sz="2000" b="1" dirty="0">
                <a:solidFill>
                  <a:srgbClr val="FFFFFF"/>
                </a:solidFill>
              </a:rPr>
              <a:t>If a, b and c are integers, then ( a + b ) + c = a + ( b + c)</a:t>
            </a:r>
          </a:p>
        </p:txBody>
      </p:sp>
      <p:graphicFrame>
        <p:nvGraphicFramePr>
          <p:cNvPr id="1237074" name="Group 82"/>
          <p:cNvGraphicFramePr>
            <a:graphicFrameLocks noGrp="1"/>
          </p:cNvGraphicFramePr>
          <p:nvPr>
            <p:ph sz="half" idx="1"/>
            <p:custDataLst>
              <p:tags r:id="rId6"/>
            </p:custDataLst>
            <p:extLst>
              <p:ext uri="{D42A27DB-BD31-4B8C-83A1-F6EECF244321}">
                <p14:modId xmlns:p14="http://schemas.microsoft.com/office/powerpoint/2010/main" val="3365212543"/>
              </p:ext>
            </p:extLst>
          </p:nvPr>
        </p:nvGraphicFramePr>
        <p:xfrm>
          <a:off x="685800" y="4648200"/>
          <a:ext cx="4038600" cy="762635"/>
        </p:xfrm>
        <a:graphic>
          <a:graphicData uri="http://schemas.openxmlformats.org/drawingml/2006/table">
            <a:tbl>
              <a:tblPr/>
              <a:tblGrid>
                <a:gridCol w="2019300"/>
                <a:gridCol w="2019300"/>
              </a:tblGrid>
              <a:tr h="3587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(-8 + 7) +5 = 4</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-8 + (7 + 5) = 4</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mprod_title"/>
          <p:cNvSpPr>
            <a:spLocks noGrp="1" noChangeArrowheads="1"/>
          </p:cNvSpPr>
          <p:nvPr>
            <p:ph type="title"/>
            <p:custDataLst>
              <p:tags r:id="rId2"/>
            </p:custDataLst>
          </p:nvPr>
        </p:nvSpPr>
        <p:spPr>
          <a:xfrm>
            <a:off x="533400" y="152400"/>
            <a:ext cx="1676400" cy="533400"/>
          </a:xfrm>
        </p:spPr>
        <p:txBody>
          <a:bodyPr lIns="0" tIns="0" rIns="0" bIns="0">
            <a:noAutofit/>
          </a:bodyPr>
          <a:lstStyle/>
          <a:p>
            <a:pPr eaLnBrk="1" hangingPunct="1"/>
            <a:r>
              <a:rPr lang="en-US" sz="2000" dirty="0" smtClean="0">
                <a:solidFill>
                  <a:schemeClr val="hlink"/>
                </a:solidFill>
              </a:rPr>
              <a:t>Exercise 23</a:t>
            </a:r>
          </a:p>
        </p:txBody>
      </p:sp>
      <p:sp>
        <p:nvSpPr>
          <p:cNvPr id="1416195" name="mmprod_feedback_7000"/>
          <p:cNvSpPr>
            <a:spLocks noChangeArrowheads="1"/>
          </p:cNvSpPr>
          <p:nvPr>
            <p:custDataLst>
              <p:tags r:id="rId3"/>
            </p:custDataLst>
          </p:nvPr>
        </p:nvSpPr>
        <p:spPr bwMode="auto">
          <a:xfrm>
            <a:off x="8683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Correct - Click anywhere to continue</a:t>
            </a:r>
          </a:p>
        </p:txBody>
      </p:sp>
      <p:sp>
        <p:nvSpPr>
          <p:cNvPr id="1416196" name="mmprod_feedback_7002"/>
          <p:cNvSpPr>
            <a:spLocks noChangeArrowheads="1"/>
          </p:cNvSpPr>
          <p:nvPr>
            <p:custDataLst>
              <p:tags r:id="rId4"/>
            </p:custDataLst>
          </p:nvPr>
        </p:nvSpPr>
        <p:spPr bwMode="auto">
          <a:xfrm>
            <a:off x="4983163" y="4541838"/>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Incorrect - Click anywhere to continue</a:t>
            </a:r>
          </a:p>
        </p:txBody>
      </p:sp>
      <p:sp>
        <p:nvSpPr>
          <p:cNvPr id="1416197" name="mmprod_feedback_7009"/>
          <p:cNvSpPr>
            <a:spLocks noChangeArrowheads="1"/>
          </p:cNvSpPr>
          <p:nvPr>
            <p:custDataLst>
              <p:tags r:id="rId5"/>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You answered this correctly!</a:t>
            </a:r>
          </a:p>
        </p:txBody>
      </p:sp>
      <p:sp>
        <p:nvSpPr>
          <p:cNvPr id="1416198" name="mmprod_feedback_7006"/>
          <p:cNvSpPr>
            <a:spLocks noChangeArrowheads="1"/>
          </p:cNvSpPr>
          <p:nvPr>
            <p:custDataLst>
              <p:tags r:id="rId6"/>
            </p:custDataLst>
          </p:nvPr>
        </p:nvSpPr>
        <p:spPr bwMode="auto">
          <a:xfrm>
            <a:off x="2514600" y="499427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dirty="0">
                <a:solidFill>
                  <a:srgbClr val="2B333C"/>
                </a:solidFill>
              </a:rPr>
              <a:t>Your answer:</a:t>
            </a:r>
          </a:p>
        </p:txBody>
      </p:sp>
      <p:sp>
        <p:nvSpPr>
          <p:cNvPr id="1416199" name="mmprod_feedback_7010"/>
          <p:cNvSpPr>
            <a:spLocks noChangeArrowheads="1"/>
          </p:cNvSpPr>
          <p:nvPr>
            <p:custDataLst>
              <p:tags r:id="rId7"/>
            </p:custDataLst>
          </p:nvPr>
        </p:nvSpPr>
        <p:spPr bwMode="auto">
          <a:xfrm>
            <a:off x="2514600" y="5673725"/>
            <a:ext cx="6584950"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oAutofit/>
          </a:bodyPr>
          <a:lstStyle/>
          <a:p>
            <a:pPr fontAlgn="base">
              <a:spcBef>
                <a:spcPct val="0"/>
              </a:spcBef>
              <a:spcAft>
                <a:spcPct val="0"/>
              </a:spcAft>
              <a:defRPr/>
            </a:pPr>
            <a:r>
              <a:rPr lang="en-US" dirty="0">
                <a:solidFill>
                  <a:srgbClr val="2B333C"/>
                </a:solidFill>
              </a:rPr>
              <a:t>The correct answer is:</a:t>
            </a:r>
          </a:p>
        </p:txBody>
      </p:sp>
      <p:sp>
        <p:nvSpPr>
          <p:cNvPr id="1416200" name="mmprod_feedback_7011"/>
          <p:cNvSpPr>
            <a:spLocks noChangeArrowheads="1"/>
          </p:cNvSpPr>
          <p:nvPr>
            <p:custDataLst>
              <p:tags r:id="rId8"/>
            </p:custDataLst>
          </p:nvPr>
        </p:nvSpPr>
        <p:spPr bwMode="auto">
          <a:xfrm>
            <a:off x="2514600" y="5334000"/>
            <a:ext cx="3292475"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You did not answer this question completely</a:t>
            </a:r>
          </a:p>
        </p:txBody>
      </p:sp>
      <p:sp>
        <p:nvSpPr>
          <p:cNvPr id="1416201" name="mmprod_feedback_7007"/>
          <p:cNvSpPr>
            <a:spLocks noChangeArrowheads="1"/>
          </p:cNvSpPr>
          <p:nvPr>
            <p:custDataLst>
              <p:tags r:id="rId9"/>
            </p:custDataLst>
          </p:nvPr>
        </p:nvSpPr>
        <p:spPr bwMode="auto">
          <a:xfrm>
            <a:off x="2679700" y="5662613"/>
            <a:ext cx="3290888" cy="679450"/>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noAutofit/>
          </a:bodyPr>
          <a:lstStyle/>
          <a:p>
            <a:pPr algn="ctr" fontAlgn="base">
              <a:spcBef>
                <a:spcPct val="0"/>
              </a:spcBef>
              <a:spcAft>
                <a:spcPct val="0"/>
              </a:spcAft>
              <a:defRPr/>
            </a:pPr>
            <a:r>
              <a:rPr lang="en-US" dirty="0">
                <a:solidFill>
                  <a:srgbClr val="2B333C"/>
                </a:solidFill>
              </a:rPr>
              <a:t>You must answer the question before continuing</a:t>
            </a:r>
          </a:p>
        </p:txBody>
      </p:sp>
      <p:grpSp>
        <p:nvGrpSpPr>
          <p:cNvPr id="73738" name="mmprod_Button104"/>
          <p:cNvGrpSpPr>
            <a:grpSpLocks/>
          </p:cNvGrpSpPr>
          <p:nvPr>
            <p:custDataLst>
              <p:tags r:id="rId10"/>
            </p:custDataLst>
          </p:nvPr>
        </p:nvGrpSpPr>
        <p:grpSpPr bwMode="auto">
          <a:xfrm>
            <a:off x="6306820" y="5718826"/>
            <a:ext cx="1093787" cy="412750"/>
            <a:chOff x="3989" y="3600"/>
            <a:chExt cx="689" cy="260"/>
          </a:xfrm>
        </p:grpSpPr>
        <p:sp>
          <p:nvSpPr>
            <p:cNvPr id="73765" name="mmprod_ButtonShape104"/>
            <p:cNvSpPr>
              <a:spLocks noChangeArrowheads="1"/>
            </p:cNvSpPr>
            <p:nvPr>
              <p:custDataLst>
                <p:tags r:id="rId37"/>
              </p:custDataLst>
            </p:nvPr>
          </p:nvSpPr>
          <p:spPr bwMode="auto">
            <a:xfrm>
              <a:off x="4016" y="3600"/>
              <a:ext cx="633" cy="260"/>
            </a:xfrm>
            <a:prstGeom prst="roundRect">
              <a:avLst>
                <a:gd name="adj" fmla="val 16667"/>
              </a:avLst>
            </a:prstGeom>
            <a:solidFill>
              <a:srgbClr val="FFFFFF"/>
            </a:solidFill>
            <a:ln w="15875" algn="ctr">
              <a:solidFill>
                <a:srgbClr val="A0A0A0"/>
              </a:solidFill>
              <a:round/>
              <a:headEnd/>
              <a:tailEnd/>
            </a:ln>
          </p:spPr>
          <p:txBody>
            <a:bodyPr wrap="none" anchor="ctr">
              <a:spAutoFit/>
            </a:bodyPr>
            <a:lstStyle/>
            <a:p>
              <a:pPr algn="ctr" fontAlgn="base">
                <a:spcBef>
                  <a:spcPct val="0"/>
                </a:spcBef>
                <a:spcAft>
                  <a:spcPct val="0"/>
                </a:spcAft>
              </a:pPr>
              <a:r>
                <a:rPr lang="en-US" b="1" dirty="0">
                  <a:solidFill>
                    <a:srgbClr val="FFFFFF"/>
                  </a:solidFill>
                </a:rPr>
                <a:t>Submit</a:t>
              </a:r>
            </a:p>
          </p:txBody>
        </p:sp>
        <p:sp>
          <p:nvSpPr>
            <p:cNvPr id="73766" name="mmprod_ButtonText105"/>
            <p:cNvSpPr>
              <a:spLocks noChangeArrowheads="1"/>
            </p:cNvSpPr>
            <p:nvPr>
              <p:custDataLst>
                <p:tags r:id="rId38"/>
              </p:custDataLst>
            </p:nvPr>
          </p:nvSpPr>
          <p:spPr bwMode="auto">
            <a:xfrm>
              <a:off x="3989" y="3618"/>
              <a:ext cx="689"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smtClean="0">
                  <a:solidFill>
                    <a:srgbClr val="2B333C"/>
                  </a:solidFill>
                </a:rPr>
                <a:t>Submit</a:t>
              </a:r>
              <a:endParaRPr lang="en-US" sz="1400" dirty="0">
                <a:solidFill>
                  <a:srgbClr val="2B333C"/>
                </a:solidFill>
              </a:endParaRPr>
            </a:p>
          </p:txBody>
        </p:sp>
      </p:grpSp>
      <p:grpSp>
        <p:nvGrpSpPr>
          <p:cNvPr id="73739" name="mmprod_Button106"/>
          <p:cNvGrpSpPr>
            <a:grpSpLocks/>
          </p:cNvGrpSpPr>
          <p:nvPr>
            <p:custDataLst>
              <p:tags r:id="rId11"/>
            </p:custDataLst>
          </p:nvPr>
        </p:nvGrpSpPr>
        <p:grpSpPr bwMode="auto">
          <a:xfrm>
            <a:off x="7541260" y="5718826"/>
            <a:ext cx="1095375" cy="412750"/>
            <a:chOff x="4766" y="3600"/>
            <a:chExt cx="690" cy="260"/>
          </a:xfrm>
        </p:grpSpPr>
        <p:sp>
          <p:nvSpPr>
            <p:cNvPr id="73763" name="mmprod_ButtonShape106"/>
            <p:cNvSpPr>
              <a:spLocks noChangeArrowheads="1"/>
            </p:cNvSpPr>
            <p:nvPr>
              <p:custDataLst>
                <p:tags r:id="rId35"/>
              </p:custDataLst>
            </p:nvPr>
          </p:nvSpPr>
          <p:spPr bwMode="auto">
            <a:xfrm>
              <a:off x="4858" y="3600"/>
              <a:ext cx="505" cy="260"/>
            </a:xfrm>
            <a:prstGeom prst="roundRect">
              <a:avLst>
                <a:gd name="adj" fmla="val 16667"/>
              </a:avLst>
            </a:prstGeom>
            <a:solidFill>
              <a:srgbClr val="FFFFFF"/>
            </a:solidFill>
            <a:ln w="15875" algn="ctr">
              <a:solidFill>
                <a:srgbClr val="A0A0A0"/>
              </a:solidFill>
              <a:round/>
              <a:headEnd/>
              <a:tailEnd/>
            </a:ln>
          </p:spPr>
          <p:txBody>
            <a:bodyPr wrap="none" anchor="ctr">
              <a:spAutoFit/>
            </a:bodyPr>
            <a:lstStyle/>
            <a:p>
              <a:pPr algn="ctr" fontAlgn="base">
                <a:spcBef>
                  <a:spcPct val="0"/>
                </a:spcBef>
                <a:spcAft>
                  <a:spcPct val="0"/>
                </a:spcAft>
              </a:pPr>
              <a:r>
                <a:rPr lang="en-US" b="1" dirty="0">
                  <a:solidFill>
                    <a:srgbClr val="FFFFFF"/>
                  </a:solidFill>
                </a:rPr>
                <a:t>Clear</a:t>
              </a:r>
            </a:p>
          </p:txBody>
        </p:sp>
        <p:sp>
          <p:nvSpPr>
            <p:cNvPr id="73764" name="mmprod_ButtonText107"/>
            <p:cNvSpPr>
              <a:spLocks noChangeArrowheads="1"/>
            </p:cNvSpPr>
            <p:nvPr>
              <p:custDataLst>
                <p:tags r:id="rId36"/>
              </p:custDataLst>
            </p:nvPr>
          </p:nvSpPr>
          <p:spPr bwMode="auto">
            <a:xfrm>
              <a:off x="4766" y="3618"/>
              <a:ext cx="690"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smtClean="0">
                  <a:solidFill>
                    <a:srgbClr val="2B333C"/>
                  </a:solidFill>
                </a:rPr>
                <a:t>Clear</a:t>
              </a:r>
              <a:endParaRPr lang="en-US" sz="1400" dirty="0">
                <a:solidFill>
                  <a:srgbClr val="2B333C"/>
                </a:solidFill>
              </a:endParaRPr>
            </a:p>
          </p:txBody>
        </p:sp>
      </p:grpSp>
      <p:sp>
        <p:nvSpPr>
          <p:cNvPr id="73740" name="Oval 16"/>
          <p:cNvSpPr>
            <a:spLocks noChangeArrowheads="1"/>
          </p:cNvSpPr>
          <p:nvPr>
            <p:custDataLst>
              <p:tags r:id="rId12"/>
            </p:custDataLst>
          </p:nvPr>
        </p:nvSpPr>
        <p:spPr bwMode="auto">
          <a:xfrm>
            <a:off x="5257800" y="2057400"/>
            <a:ext cx="1600200" cy="1600200"/>
          </a:xfrm>
          <a:prstGeom prst="ellipse">
            <a:avLst/>
          </a:prstGeom>
          <a:noFill/>
          <a:ln w="12700" algn="ctr">
            <a:noFill/>
            <a:round/>
            <a:headEnd/>
            <a:tailEnd/>
          </a:ln>
        </p:spPr>
        <p:txBody>
          <a:bodyPr anchor="ctr">
            <a:spAutoFit/>
          </a:bodyPr>
          <a:lstStyle/>
          <a:p>
            <a:pPr fontAlgn="base">
              <a:spcBef>
                <a:spcPct val="0"/>
              </a:spcBef>
              <a:spcAft>
                <a:spcPct val="0"/>
              </a:spcAft>
            </a:pPr>
            <a:endParaRPr lang="en-US" b="1" dirty="0">
              <a:solidFill>
                <a:srgbClr val="FFFFFF"/>
              </a:solidFill>
            </a:endParaRPr>
          </a:p>
        </p:txBody>
      </p:sp>
      <p:sp>
        <p:nvSpPr>
          <p:cNvPr id="73741" name="AutoShape 17"/>
          <p:cNvSpPr>
            <a:spLocks noChangeArrowheads="1"/>
          </p:cNvSpPr>
          <p:nvPr>
            <p:custDataLst>
              <p:tags r:id="rId13"/>
            </p:custDataLst>
          </p:nvPr>
        </p:nvSpPr>
        <p:spPr bwMode="auto">
          <a:xfrm>
            <a:off x="6477000" y="1143000"/>
            <a:ext cx="1676400" cy="3352800"/>
          </a:xfrm>
          <a:prstGeom prst="can">
            <a:avLst>
              <a:gd name="adj" fmla="val 50000"/>
            </a:avLst>
          </a:prstGeom>
          <a:noFill/>
          <a:ln w="28575">
            <a:solidFill>
              <a:schemeClr val="tx1"/>
            </a:solidFill>
            <a:round/>
            <a:headEnd/>
            <a:tailEnd/>
          </a:ln>
        </p:spPr>
        <p:txBody>
          <a:bodyPr anchor="ctr">
            <a:spAutoFit/>
          </a:bodyPr>
          <a:lstStyle/>
          <a:p>
            <a:pPr fontAlgn="base">
              <a:spcBef>
                <a:spcPct val="0"/>
              </a:spcBef>
              <a:spcAft>
                <a:spcPct val="0"/>
              </a:spcAft>
            </a:pPr>
            <a:endParaRPr lang="en-US" b="1" dirty="0">
              <a:solidFill>
                <a:srgbClr val="FFFFFF"/>
              </a:solidFill>
            </a:endParaRPr>
          </a:p>
        </p:txBody>
      </p:sp>
      <p:sp>
        <p:nvSpPr>
          <p:cNvPr id="73742" name="Line 18"/>
          <p:cNvSpPr>
            <a:spLocks noChangeShapeType="1"/>
          </p:cNvSpPr>
          <p:nvPr>
            <p:custDataLst>
              <p:tags r:id="rId14"/>
            </p:custDataLst>
          </p:nvPr>
        </p:nvSpPr>
        <p:spPr bwMode="auto">
          <a:xfrm>
            <a:off x="6934200" y="1219200"/>
            <a:ext cx="762000" cy="685800"/>
          </a:xfrm>
          <a:prstGeom prst="line">
            <a:avLst/>
          </a:prstGeom>
          <a:noFill/>
          <a:ln w="28575">
            <a:solidFill>
              <a:srgbClr val="FFFF00"/>
            </a:solidFill>
            <a:round/>
            <a:headEnd/>
            <a:tailEnd/>
          </a:ln>
        </p:spPr>
        <p:txBody>
          <a:bodyPr>
            <a:spAutoFit/>
          </a:bodyPr>
          <a:lstStyle/>
          <a:p>
            <a:pPr fontAlgn="base">
              <a:spcBef>
                <a:spcPct val="0"/>
              </a:spcBef>
              <a:spcAft>
                <a:spcPct val="0"/>
              </a:spcAft>
            </a:pPr>
            <a:endParaRPr lang="en-US" b="1" dirty="0">
              <a:solidFill>
                <a:srgbClr val="FFFFFF"/>
              </a:solidFill>
            </a:endParaRPr>
          </a:p>
        </p:txBody>
      </p:sp>
      <p:sp>
        <p:nvSpPr>
          <p:cNvPr id="73743" name="AutoShape 19"/>
          <p:cNvSpPr>
            <a:spLocks/>
          </p:cNvSpPr>
          <p:nvPr>
            <p:custDataLst>
              <p:tags r:id="rId15"/>
            </p:custDataLst>
          </p:nvPr>
        </p:nvSpPr>
        <p:spPr bwMode="auto">
          <a:xfrm>
            <a:off x="5410200" y="1600200"/>
            <a:ext cx="914400" cy="2590800"/>
          </a:xfrm>
          <a:prstGeom prst="leftBrace">
            <a:avLst>
              <a:gd name="adj1" fmla="val 23611"/>
              <a:gd name="adj2" fmla="val 50000"/>
            </a:avLst>
          </a:prstGeom>
          <a:noFill/>
          <a:ln w="19050">
            <a:solidFill>
              <a:srgbClr val="FFFF00"/>
            </a:solidFill>
            <a:round/>
            <a:headEnd/>
            <a:tailEnd/>
          </a:ln>
        </p:spPr>
        <p:txBody>
          <a:bodyPr anchor="ctr">
            <a:spAutoFit/>
          </a:bodyPr>
          <a:lstStyle/>
          <a:p>
            <a:pPr fontAlgn="base">
              <a:spcBef>
                <a:spcPct val="0"/>
              </a:spcBef>
              <a:spcAft>
                <a:spcPct val="0"/>
              </a:spcAft>
            </a:pPr>
            <a:endParaRPr lang="en-US" b="1" dirty="0">
              <a:solidFill>
                <a:srgbClr val="FFFFFF"/>
              </a:solidFill>
            </a:endParaRPr>
          </a:p>
        </p:txBody>
      </p:sp>
      <p:sp>
        <p:nvSpPr>
          <p:cNvPr id="73744" name="Text Box 20"/>
          <p:cNvSpPr txBox="1">
            <a:spLocks noChangeArrowheads="1"/>
          </p:cNvSpPr>
          <p:nvPr>
            <p:custDataLst>
              <p:tags r:id="rId16"/>
            </p:custDataLst>
          </p:nvPr>
        </p:nvSpPr>
        <p:spPr bwMode="auto">
          <a:xfrm>
            <a:off x="7239000" y="1219200"/>
            <a:ext cx="685800" cy="457200"/>
          </a:xfrm>
          <a:prstGeom prst="rect">
            <a:avLst/>
          </a:prstGeom>
          <a:noFill/>
          <a:ln w="12700" algn="ctr">
            <a:noFill/>
            <a:miter lim="800000"/>
            <a:headEnd/>
            <a:tailEnd/>
          </a:ln>
        </p:spPr>
        <p:txBody>
          <a:bodyPr>
            <a:spAutoFit/>
          </a:bodyPr>
          <a:lstStyle/>
          <a:p>
            <a:pPr fontAlgn="base">
              <a:spcBef>
                <a:spcPct val="0"/>
              </a:spcBef>
              <a:spcAft>
                <a:spcPct val="0"/>
              </a:spcAft>
            </a:pPr>
            <a:r>
              <a:rPr lang="en-US" sz="2400" b="1" dirty="0">
                <a:solidFill>
                  <a:srgbClr val="FFFF00"/>
                </a:solidFill>
              </a:rPr>
              <a:t>18”</a:t>
            </a:r>
          </a:p>
        </p:txBody>
      </p:sp>
      <p:sp>
        <p:nvSpPr>
          <p:cNvPr id="73745" name="Text Box 21"/>
          <p:cNvSpPr txBox="1">
            <a:spLocks noChangeArrowheads="1"/>
          </p:cNvSpPr>
          <p:nvPr>
            <p:custDataLst>
              <p:tags r:id="rId17"/>
            </p:custDataLst>
          </p:nvPr>
        </p:nvSpPr>
        <p:spPr bwMode="auto">
          <a:xfrm>
            <a:off x="4724400" y="2670175"/>
            <a:ext cx="838200" cy="457200"/>
          </a:xfrm>
          <a:prstGeom prst="rect">
            <a:avLst/>
          </a:prstGeom>
          <a:noFill/>
          <a:ln w="12700" algn="ctr">
            <a:noFill/>
            <a:miter lim="800000"/>
            <a:headEnd/>
            <a:tailEnd/>
          </a:ln>
        </p:spPr>
        <p:txBody>
          <a:bodyPr>
            <a:spAutoFit/>
          </a:bodyPr>
          <a:lstStyle/>
          <a:p>
            <a:pPr fontAlgn="base">
              <a:spcBef>
                <a:spcPct val="0"/>
              </a:spcBef>
              <a:spcAft>
                <a:spcPct val="0"/>
              </a:spcAft>
            </a:pPr>
            <a:r>
              <a:rPr lang="en-US" sz="2400" b="1" dirty="0">
                <a:solidFill>
                  <a:srgbClr val="FFFF00"/>
                </a:solidFill>
              </a:rPr>
              <a:t>3’8”</a:t>
            </a:r>
          </a:p>
        </p:txBody>
      </p:sp>
      <p:sp>
        <p:nvSpPr>
          <p:cNvPr id="73746" name="Text Box 22"/>
          <p:cNvSpPr txBox="1">
            <a:spLocks noChangeArrowheads="1"/>
          </p:cNvSpPr>
          <p:nvPr>
            <p:custDataLst>
              <p:tags r:id="rId18"/>
            </p:custDataLst>
          </p:nvPr>
        </p:nvSpPr>
        <p:spPr bwMode="auto">
          <a:xfrm>
            <a:off x="304800" y="730250"/>
            <a:ext cx="6188075" cy="641350"/>
          </a:xfrm>
          <a:prstGeom prst="rect">
            <a:avLst/>
          </a:prstGeom>
          <a:noFill/>
          <a:ln w="12700" algn="ctr">
            <a:noFill/>
            <a:miter lim="800000"/>
            <a:headEnd/>
            <a:tailEnd/>
          </a:ln>
        </p:spPr>
        <p:txBody>
          <a:bodyPr>
            <a:spAutoFit/>
          </a:bodyPr>
          <a:lstStyle/>
          <a:p>
            <a:pPr fontAlgn="base">
              <a:spcBef>
                <a:spcPct val="0"/>
              </a:spcBef>
              <a:spcAft>
                <a:spcPct val="0"/>
              </a:spcAft>
            </a:pPr>
            <a:r>
              <a:rPr lang="en-US" b="1" dirty="0">
                <a:solidFill>
                  <a:srgbClr val="FFFFFF"/>
                </a:solidFill>
              </a:rPr>
              <a:t>How many gallons can the drum at the right hold? Remember that one cubic foot = 7.48 gallons. </a:t>
            </a:r>
            <a:endParaRPr lang="en-US" dirty="0">
              <a:solidFill>
                <a:srgbClr val="FFFFFF"/>
              </a:solidFill>
            </a:endParaRPr>
          </a:p>
        </p:txBody>
      </p:sp>
      <p:grpSp>
        <p:nvGrpSpPr>
          <p:cNvPr id="11" name="mmprod_answer10244"/>
          <p:cNvGrpSpPr/>
          <p:nvPr>
            <p:custDataLst>
              <p:tags r:id="rId19"/>
            </p:custDataLst>
          </p:nvPr>
        </p:nvGrpSpPr>
        <p:grpSpPr>
          <a:xfrm>
            <a:off x="609600" y="1646238"/>
            <a:ext cx="5692775" cy="304800"/>
            <a:chOff x="609600" y="1646238"/>
            <a:chExt cx="5692775" cy="304800"/>
          </a:xfrm>
        </p:grpSpPr>
        <p:sp>
          <p:nvSpPr>
            <p:cNvPr id="73760" name="mmprod_s2_1041"/>
            <p:cNvSpPr txBox="1">
              <a:spLocks noChangeArrowheads="1"/>
            </p:cNvSpPr>
            <p:nvPr>
              <p:custDataLst>
                <p:tags r:id="rId32"/>
              </p:custDataLst>
            </p:nvPr>
          </p:nvSpPr>
          <p:spPr bwMode="auto">
            <a:xfrm>
              <a:off x="952500" y="1646238"/>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A) </a:t>
              </a:r>
            </a:p>
          </p:txBody>
        </p:sp>
        <p:sp>
          <p:nvSpPr>
            <p:cNvPr id="73761" name="mmprod_s1_1021"/>
            <p:cNvSpPr txBox="1">
              <a:spLocks noChangeArrowheads="1"/>
            </p:cNvSpPr>
            <p:nvPr>
              <p:custDataLst>
                <p:tags r:id="rId33"/>
              </p:custDataLst>
            </p:nvPr>
          </p:nvSpPr>
          <p:spPr bwMode="auto">
            <a:xfrm>
              <a:off x="1270000" y="1646238"/>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6.48 gallons</a:t>
              </a:r>
            </a:p>
          </p:txBody>
        </p:sp>
        <p:pic>
          <p:nvPicPr>
            <p:cNvPr id="10" name="mmprod_answer_input10244"/>
            <p:cNvPicPr>
              <a:picLocks noChangeAspect="1"/>
            </p:cNvPicPr>
            <p:nvPr>
              <p:custDataLst>
                <p:tags r:id="rId34"/>
              </p:custDataLst>
            </p:nvPr>
          </p:nvPicPr>
          <p:blipFill>
            <a:blip r:embed="rId41" cstate="print">
              <a:extLst>
                <a:ext uri="{28A0092B-C50C-407E-A947-70E740481C1C}">
                  <a14:useLocalDpi xmlns:a14="http://schemas.microsoft.com/office/drawing/2010/main" val="0"/>
                </a:ext>
              </a:extLst>
            </a:blip>
            <a:stretch>
              <a:fillRect/>
            </a:stretch>
          </p:blipFill>
          <p:spPr>
            <a:xfrm>
              <a:off x="609600" y="1698626"/>
              <a:ext cx="205646" cy="204522"/>
            </a:xfrm>
            <a:prstGeom prst="rect">
              <a:avLst/>
            </a:prstGeom>
          </p:spPr>
        </p:pic>
      </p:grpSp>
      <p:grpSp>
        <p:nvGrpSpPr>
          <p:cNvPr id="13" name="mmprod_answer10246"/>
          <p:cNvGrpSpPr/>
          <p:nvPr>
            <p:custDataLst>
              <p:tags r:id="rId20"/>
            </p:custDataLst>
          </p:nvPr>
        </p:nvGrpSpPr>
        <p:grpSpPr>
          <a:xfrm>
            <a:off x="609600" y="2124075"/>
            <a:ext cx="5692775" cy="304800"/>
            <a:chOff x="609600" y="2124075"/>
            <a:chExt cx="5692775" cy="304800"/>
          </a:xfrm>
        </p:grpSpPr>
        <p:sp>
          <p:nvSpPr>
            <p:cNvPr id="73757" name="mmprod_s2_1042"/>
            <p:cNvSpPr txBox="1">
              <a:spLocks noChangeArrowheads="1"/>
            </p:cNvSpPr>
            <p:nvPr>
              <p:custDataLst>
                <p:tags r:id="rId29"/>
              </p:custDataLst>
            </p:nvPr>
          </p:nvSpPr>
          <p:spPr bwMode="auto">
            <a:xfrm>
              <a:off x="952500" y="2124075"/>
              <a:ext cx="323850"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B) </a:t>
              </a:r>
            </a:p>
          </p:txBody>
        </p:sp>
        <p:sp>
          <p:nvSpPr>
            <p:cNvPr id="73758" name="mmprod_s1_1022"/>
            <p:cNvSpPr txBox="1">
              <a:spLocks noChangeArrowheads="1"/>
            </p:cNvSpPr>
            <p:nvPr>
              <p:custDataLst>
                <p:tags r:id="rId30"/>
              </p:custDataLst>
            </p:nvPr>
          </p:nvSpPr>
          <p:spPr bwMode="auto">
            <a:xfrm>
              <a:off x="1270000" y="2124075"/>
              <a:ext cx="50323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45.8 gallons</a:t>
              </a:r>
            </a:p>
          </p:txBody>
        </p:sp>
        <p:pic>
          <p:nvPicPr>
            <p:cNvPr id="12" name="mmprod_answer_input10246"/>
            <p:cNvPicPr>
              <a:picLocks noChangeAspect="1"/>
            </p:cNvPicPr>
            <p:nvPr>
              <p:custDataLst>
                <p:tags r:id="rId31"/>
              </p:custDataLst>
            </p:nvPr>
          </p:nvPicPr>
          <p:blipFill>
            <a:blip r:embed="rId41" cstate="print">
              <a:extLst>
                <a:ext uri="{28A0092B-C50C-407E-A947-70E740481C1C}">
                  <a14:useLocalDpi xmlns:a14="http://schemas.microsoft.com/office/drawing/2010/main" val="0"/>
                </a:ext>
              </a:extLst>
            </a:blip>
            <a:stretch>
              <a:fillRect/>
            </a:stretch>
          </p:blipFill>
          <p:spPr>
            <a:xfrm>
              <a:off x="609600" y="2174875"/>
              <a:ext cx="205646" cy="204522"/>
            </a:xfrm>
            <a:prstGeom prst="rect">
              <a:avLst/>
            </a:prstGeom>
          </p:spPr>
        </p:pic>
      </p:grpSp>
      <p:grpSp>
        <p:nvGrpSpPr>
          <p:cNvPr id="15" name="mmprod_answer10248"/>
          <p:cNvGrpSpPr/>
          <p:nvPr>
            <p:custDataLst>
              <p:tags r:id="rId21"/>
            </p:custDataLst>
          </p:nvPr>
        </p:nvGrpSpPr>
        <p:grpSpPr>
          <a:xfrm>
            <a:off x="609600" y="2601913"/>
            <a:ext cx="5692775" cy="304800"/>
            <a:chOff x="609600" y="2601913"/>
            <a:chExt cx="5692775" cy="304800"/>
          </a:xfrm>
        </p:grpSpPr>
        <p:sp>
          <p:nvSpPr>
            <p:cNvPr id="73754" name="mmprod_s2_1043"/>
            <p:cNvSpPr txBox="1">
              <a:spLocks noChangeArrowheads="1"/>
            </p:cNvSpPr>
            <p:nvPr>
              <p:custDataLst>
                <p:tags r:id="rId26"/>
              </p:custDataLst>
            </p:nvPr>
          </p:nvSpPr>
          <p:spPr bwMode="auto">
            <a:xfrm>
              <a:off x="952500" y="2601913"/>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C) </a:t>
              </a:r>
            </a:p>
          </p:txBody>
        </p:sp>
        <p:sp>
          <p:nvSpPr>
            <p:cNvPr id="73755" name="mmprod_s1_1023"/>
            <p:cNvSpPr txBox="1">
              <a:spLocks noChangeArrowheads="1"/>
            </p:cNvSpPr>
            <p:nvPr>
              <p:custDataLst>
                <p:tags r:id="rId27"/>
              </p:custDataLst>
            </p:nvPr>
          </p:nvSpPr>
          <p:spPr bwMode="auto">
            <a:xfrm>
              <a:off x="1295400" y="2601913"/>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48.5 gallons</a:t>
              </a:r>
            </a:p>
          </p:txBody>
        </p:sp>
        <p:pic>
          <p:nvPicPr>
            <p:cNvPr id="14" name="mmprod_answer_input10248"/>
            <p:cNvPicPr>
              <a:picLocks noChangeAspect="1"/>
            </p:cNvPicPr>
            <p:nvPr>
              <p:custDataLst>
                <p:tags r:id="rId28"/>
              </p:custDataLst>
            </p:nvPr>
          </p:nvPicPr>
          <p:blipFill>
            <a:blip r:embed="rId42" cstate="print">
              <a:extLst>
                <a:ext uri="{28A0092B-C50C-407E-A947-70E740481C1C}">
                  <a14:useLocalDpi xmlns:a14="http://schemas.microsoft.com/office/drawing/2010/main" val="0"/>
                </a:ext>
              </a:extLst>
            </a:blip>
            <a:stretch>
              <a:fillRect/>
            </a:stretch>
          </p:blipFill>
          <p:spPr>
            <a:xfrm>
              <a:off x="609600" y="2652713"/>
              <a:ext cx="205646" cy="204522"/>
            </a:xfrm>
            <a:prstGeom prst="rect">
              <a:avLst/>
            </a:prstGeom>
          </p:spPr>
        </p:pic>
      </p:grpSp>
      <p:grpSp>
        <p:nvGrpSpPr>
          <p:cNvPr id="17" name="mmprod_answer10250"/>
          <p:cNvGrpSpPr/>
          <p:nvPr>
            <p:custDataLst>
              <p:tags r:id="rId22"/>
            </p:custDataLst>
          </p:nvPr>
        </p:nvGrpSpPr>
        <p:grpSpPr>
          <a:xfrm>
            <a:off x="609600" y="3079750"/>
            <a:ext cx="5692775" cy="304800"/>
            <a:chOff x="609600" y="3079750"/>
            <a:chExt cx="5692775" cy="304800"/>
          </a:xfrm>
        </p:grpSpPr>
        <p:sp>
          <p:nvSpPr>
            <p:cNvPr id="73751" name="mmprod_s2_1044"/>
            <p:cNvSpPr txBox="1">
              <a:spLocks noChangeArrowheads="1"/>
            </p:cNvSpPr>
            <p:nvPr>
              <p:custDataLst>
                <p:tags r:id="rId23"/>
              </p:custDataLst>
            </p:nvPr>
          </p:nvSpPr>
          <p:spPr bwMode="auto">
            <a:xfrm>
              <a:off x="952500" y="3079750"/>
              <a:ext cx="338138" cy="304800"/>
            </a:xfrm>
            <a:prstGeom prst="rect">
              <a:avLst/>
            </a:prstGeom>
            <a:noFill/>
            <a:ln w="12700" algn="ctr">
              <a:noFill/>
              <a:miter lim="800000"/>
              <a:headEnd/>
              <a:tailEnd/>
            </a:ln>
          </p:spPr>
          <p:txBody>
            <a:bodyPr wrap="none" lIns="0" tIns="0" rIns="0" bIns="0" anchor="ctr">
              <a:noAutofit/>
            </a:bodyPr>
            <a:lstStyle/>
            <a:p>
              <a:pPr fontAlgn="base">
                <a:spcBef>
                  <a:spcPct val="0"/>
                </a:spcBef>
                <a:spcAft>
                  <a:spcPct val="0"/>
                </a:spcAft>
              </a:pPr>
              <a:r>
                <a:rPr lang="en-US" sz="2000" dirty="0">
                  <a:solidFill>
                    <a:srgbClr val="FFFFFF"/>
                  </a:solidFill>
                </a:rPr>
                <a:t>D) </a:t>
              </a:r>
            </a:p>
          </p:txBody>
        </p:sp>
        <p:sp>
          <p:nvSpPr>
            <p:cNvPr id="73752" name="mmprod_s1_1024"/>
            <p:cNvSpPr txBox="1">
              <a:spLocks noChangeArrowheads="1"/>
            </p:cNvSpPr>
            <p:nvPr>
              <p:custDataLst>
                <p:tags r:id="rId24"/>
              </p:custDataLst>
            </p:nvPr>
          </p:nvSpPr>
          <p:spPr bwMode="auto">
            <a:xfrm>
              <a:off x="1295400" y="3079750"/>
              <a:ext cx="5006975" cy="304800"/>
            </a:xfrm>
            <a:prstGeom prst="rect">
              <a:avLst/>
            </a:prstGeom>
            <a:noFill/>
            <a:ln w="12700" algn="ctr">
              <a:noFill/>
              <a:miter lim="800000"/>
              <a:headEnd/>
              <a:tailEnd/>
            </a:ln>
          </p:spPr>
          <p:txBody>
            <a:bodyPr lIns="0" tIns="0" rIns="0" bIns="0" anchor="ctr">
              <a:noAutofit/>
            </a:bodyPr>
            <a:lstStyle/>
            <a:p>
              <a:pPr fontAlgn="base">
                <a:spcBef>
                  <a:spcPct val="0"/>
                </a:spcBef>
                <a:spcAft>
                  <a:spcPct val="0"/>
                </a:spcAft>
              </a:pPr>
              <a:r>
                <a:rPr lang="en-US" sz="2000" dirty="0">
                  <a:solidFill>
                    <a:srgbClr val="FFFFFF"/>
                  </a:solidFill>
                </a:rPr>
                <a:t>193.7 gallons</a:t>
              </a:r>
            </a:p>
          </p:txBody>
        </p:sp>
        <p:pic>
          <p:nvPicPr>
            <p:cNvPr id="16" name="mmprod_answer_input10250"/>
            <p:cNvPicPr>
              <a:picLocks noChangeAspect="1"/>
            </p:cNvPicPr>
            <p:nvPr>
              <p:custDataLst>
                <p:tags r:id="rId25"/>
              </p:custDataLst>
            </p:nvPr>
          </p:nvPicPr>
          <p:blipFill>
            <a:blip r:embed="rId41" cstate="print">
              <a:extLst>
                <a:ext uri="{28A0092B-C50C-407E-A947-70E740481C1C}">
                  <a14:useLocalDpi xmlns:a14="http://schemas.microsoft.com/office/drawing/2010/main" val="0"/>
                </a:ext>
              </a:extLst>
            </a:blip>
            <a:stretch>
              <a:fillRect/>
            </a:stretch>
          </p:blipFill>
          <p:spPr>
            <a:xfrm>
              <a:off x="609600" y="3130550"/>
              <a:ext cx="205646" cy="204522"/>
            </a:xfrm>
            <a:prstGeom prst="rect">
              <a:avLst/>
            </a:prstGeom>
          </p:spPr>
        </p:pic>
      </p:grpSp>
    </p:spTree>
    <p:custDataLst>
      <p:tags r:id="rId1"/>
    </p:custDataLst>
    <p:extLst>
      <p:ext uri="{BB962C8B-B14F-4D97-AF65-F5344CB8AC3E}">
        <p14:creationId xmlns:p14="http://schemas.microsoft.com/office/powerpoint/2010/main" val="11062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6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6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6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6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161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162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16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6195" grpId="0" animBg="1" autoUpdateAnimBg="0"/>
      <p:bldP spid="1416196" grpId="0" animBg="1" autoUpdateAnimBg="0"/>
      <p:bldP spid="1416197" grpId="0" animBg="1" autoUpdateAnimBg="0"/>
      <p:bldP spid="1416198" grpId="0" animBg="1" autoUpdateAnimBg="0"/>
      <p:bldP spid="1416199" grpId="0" animBg="1" autoUpdateAnimBg="0"/>
      <p:bldP spid="1416200" grpId="0" animBg="1" autoUpdateAnimBg="0"/>
      <p:bldP spid="1416201"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mmprod_title"/>
          <p:cNvSpPr>
            <a:spLocks noGrp="1" noChangeArrowheads="1"/>
          </p:cNvSpPr>
          <p:nvPr>
            <p:ph type="title"/>
            <p:custDataLst>
              <p:tags r:id="rId2"/>
            </p:custDataLst>
          </p:nvPr>
        </p:nvSpPr>
        <p:spPr/>
        <p:txBody>
          <a:bodyPr lIns="0" tIns="0" rIns="0" bIns="0"/>
          <a:lstStyle/>
          <a:p>
            <a:pPr eaLnBrk="1" hangingPunct="1"/>
            <a:r>
              <a:rPr lang="en-US" dirty="0" smtClean="0">
                <a:solidFill>
                  <a:schemeClr val="tx1"/>
                </a:solidFill>
              </a:rPr>
              <a:t>Quiz</a:t>
            </a:r>
          </a:p>
        </p:txBody>
      </p:sp>
      <p:graphicFrame>
        <p:nvGraphicFramePr>
          <p:cNvPr id="1344515" name="mmprod_scoring_101"/>
          <p:cNvGraphicFramePr>
            <a:graphicFrameLocks noGrp="1"/>
          </p:cNvGraphicFramePr>
          <p:nvPr>
            <p:custDataLst>
              <p:tags r:id="rId3"/>
            </p:custDataLst>
            <p:extLst>
              <p:ext uri="{D42A27DB-BD31-4B8C-83A1-F6EECF244321}">
                <p14:modId xmlns:p14="http://schemas.microsoft.com/office/powerpoint/2010/main" val="3382860191"/>
              </p:ext>
            </p:extLst>
          </p:nvPr>
        </p:nvGraphicFramePr>
        <p:xfrm>
          <a:off x="457200" y="1600200"/>
          <a:ext cx="8228013" cy="2703514"/>
        </p:xfrm>
        <a:graphic>
          <a:graphicData uri="http://schemas.openxmlformats.org/drawingml/2006/table">
            <a:tbl>
              <a:tblPr/>
              <a:tblGrid>
                <a:gridCol w="2468563"/>
                <a:gridCol w="5759450"/>
              </a:tblGrid>
              <a:tr h="9001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Your Score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{score}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Max Score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{max-score}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Number of Quiz Attempts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{total-attempts}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4529" name="mmprod_feedback_7006"/>
          <p:cNvSpPr>
            <a:spLocks noChangeArrowheads="1"/>
          </p:cNvSpPr>
          <p:nvPr>
            <p:custDataLst>
              <p:tags r:id="rId4"/>
            </p:custDataLst>
          </p:nvPr>
        </p:nvSpPr>
        <p:spPr bwMode="auto">
          <a:xfrm>
            <a:off x="1690688" y="4541838"/>
            <a:ext cx="4938712" cy="1019175"/>
          </a:xfrm>
          <a:prstGeom prst="rect">
            <a:avLst/>
          </a:prstGeom>
          <a:solidFill>
            <a:srgbClr val="EEEEEE"/>
          </a:solidFill>
          <a:ln w="12700" algn="ctr">
            <a:solidFill>
              <a:srgbClr val="969696"/>
            </a:solidFill>
            <a:miter lim="800000"/>
            <a:headEnd/>
            <a:tailEnd/>
          </a:ln>
          <a:effectLst>
            <a:outerShdw dist="71842" dir="2700000" algn="ctr" rotWithShape="0">
              <a:srgbClr val="808080"/>
            </a:outerShdw>
          </a:effectLst>
        </p:spPr>
        <p:txBody>
          <a:bodyPr lIns="0" tIns="0" rIns="0" bIns="0" anchor="ctr"/>
          <a:lstStyle/>
          <a:p>
            <a:pPr algn="ctr" fontAlgn="base">
              <a:spcBef>
                <a:spcPct val="0"/>
              </a:spcBef>
              <a:spcAft>
                <a:spcPct val="0"/>
              </a:spcAft>
              <a:defRPr/>
            </a:pPr>
            <a:r>
              <a:rPr lang="en-US" b="1" dirty="0">
                <a:solidFill>
                  <a:srgbClr val="2B333C"/>
                </a:solidFill>
              </a:rPr>
              <a:t>Question Feedback/Review Information Will Appear Here</a:t>
            </a:r>
          </a:p>
        </p:txBody>
      </p:sp>
      <p:grpSp>
        <p:nvGrpSpPr>
          <p:cNvPr id="74770" name="mmprod_Button9007"/>
          <p:cNvGrpSpPr>
            <a:grpSpLocks/>
          </p:cNvGrpSpPr>
          <p:nvPr>
            <p:custDataLst>
              <p:tags r:id="rId5"/>
            </p:custDataLst>
          </p:nvPr>
        </p:nvGrpSpPr>
        <p:grpSpPr bwMode="auto">
          <a:xfrm>
            <a:off x="7452360" y="5718826"/>
            <a:ext cx="1235075" cy="407988"/>
            <a:chOff x="4694" y="3602"/>
            <a:chExt cx="778" cy="257"/>
          </a:xfrm>
        </p:grpSpPr>
        <p:sp>
          <p:nvSpPr>
            <p:cNvPr id="74774" name="mmprod_ButtonShape9007"/>
            <p:cNvSpPr>
              <a:spLocks noChangeArrowheads="1"/>
            </p:cNvSpPr>
            <p:nvPr>
              <p:custDataLst>
                <p:tags r:id="rId9"/>
              </p:custDataLst>
            </p:nvPr>
          </p:nvSpPr>
          <p:spPr bwMode="auto">
            <a:xfrm>
              <a:off x="4694" y="3602"/>
              <a:ext cx="778" cy="257"/>
            </a:xfrm>
            <a:prstGeom prst="roundRect">
              <a:avLst>
                <a:gd name="adj" fmla="val 16667"/>
              </a:avLst>
            </a:prstGeom>
            <a:solidFill>
              <a:srgbClr val="FFFFFF"/>
            </a:solidFill>
            <a:ln w="15875" algn="ctr">
              <a:solidFill>
                <a:srgbClr val="A0A0A0"/>
              </a:solidFill>
              <a:round/>
              <a:headEnd/>
              <a:tailEnd/>
            </a:ln>
          </p:spPr>
          <p:txBody>
            <a:bodyPr wrap="none" anchor="ctr"/>
            <a:lstStyle/>
            <a:p>
              <a:pPr fontAlgn="base">
                <a:spcBef>
                  <a:spcPct val="0"/>
                </a:spcBef>
                <a:spcAft>
                  <a:spcPct val="0"/>
                </a:spcAft>
              </a:pPr>
              <a:endParaRPr lang="en-US" b="1" dirty="0">
                <a:solidFill>
                  <a:srgbClr val="FFFFFF"/>
                </a:solidFill>
              </a:endParaRPr>
            </a:p>
          </p:txBody>
        </p:sp>
        <p:sp>
          <p:nvSpPr>
            <p:cNvPr id="74775" name="mmprod_ButtonText9008"/>
            <p:cNvSpPr>
              <a:spLocks noChangeArrowheads="1"/>
            </p:cNvSpPr>
            <p:nvPr>
              <p:custDataLst>
                <p:tags r:id="rId10"/>
              </p:custDataLst>
            </p:nvPr>
          </p:nvSpPr>
          <p:spPr bwMode="auto">
            <a:xfrm>
              <a:off x="4710" y="3618"/>
              <a:ext cx="746"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400" b="1" dirty="0">
                  <a:solidFill>
                    <a:srgbClr val="2B333C"/>
                  </a:solidFill>
                </a:rPr>
                <a:t>Review Quiz</a:t>
              </a:r>
            </a:p>
          </p:txBody>
        </p:sp>
      </p:grpSp>
      <p:grpSp>
        <p:nvGrpSpPr>
          <p:cNvPr id="74771" name="mmprod_Button9009"/>
          <p:cNvGrpSpPr>
            <a:grpSpLocks/>
          </p:cNvGrpSpPr>
          <p:nvPr>
            <p:custDataLst>
              <p:tags r:id="rId6"/>
            </p:custDataLst>
          </p:nvPr>
        </p:nvGrpSpPr>
        <p:grpSpPr bwMode="auto">
          <a:xfrm>
            <a:off x="6129020" y="5718826"/>
            <a:ext cx="1233487" cy="407988"/>
            <a:chOff x="3861" y="3602"/>
            <a:chExt cx="777" cy="257"/>
          </a:xfrm>
        </p:grpSpPr>
        <p:sp>
          <p:nvSpPr>
            <p:cNvPr id="74772" name="mmprod_ButtonShape9009"/>
            <p:cNvSpPr>
              <a:spLocks noChangeArrowheads="1"/>
            </p:cNvSpPr>
            <p:nvPr>
              <p:custDataLst>
                <p:tags r:id="rId7"/>
              </p:custDataLst>
            </p:nvPr>
          </p:nvSpPr>
          <p:spPr bwMode="auto">
            <a:xfrm>
              <a:off x="3861" y="3602"/>
              <a:ext cx="777" cy="257"/>
            </a:xfrm>
            <a:prstGeom prst="roundRect">
              <a:avLst>
                <a:gd name="adj" fmla="val 16667"/>
              </a:avLst>
            </a:prstGeom>
            <a:solidFill>
              <a:srgbClr val="FFFFFF"/>
            </a:solidFill>
            <a:ln w="15875" algn="ctr">
              <a:solidFill>
                <a:srgbClr val="A0A0A0"/>
              </a:solidFill>
              <a:round/>
              <a:headEnd/>
              <a:tailEnd/>
            </a:ln>
          </p:spPr>
          <p:txBody>
            <a:bodyPr wrap="none" anchor="ctr"/>
            <a:lstStyle/>
            <a:p>
              <a:pPr fontAlgn="base">
                <a:spcBef>
                  <a:spcPct val="0"/>
                </a:spcBef>
                <a:spcAft>
                  <a:spcPct val="0"/>
                </a:spcAft>
              </a:pPr>
              <a:endParaRPr lang="en-US" b="1" dirty="0">
                <a:solidFill>
                  <a:srgbClr val="FFFFFF"/>
                </a:solidFill>
              </a:endParaRPr>
            </a:p>
          </p:txBody>
        </p:sp>
        <p:sp>
          <p:nvSpPr>
            <p:cNvPr id="74773" name="mmprod_ButtonText9010"/>
            <p:cNvSpPr>
              <a:spLocks noChangeArrowheads="1"/>
            </p:cNvSpPr>
            <p:nvPr>
              <p:custDataLst>
                <p:tags r:id="rId8"/>
              </p:custDataLst>
            </p:nvPr>
          </p:nvSpPr>
          <p:spPr bwMode="auto">
            <a:xfrm>
              <a:off x="3877" y="3618"/>
              <a:ext cx="745" cy="225"/>
            </a:xfrm>
            <a:prstGeom prst="roundRect">
              <a:avLst>
                <a:gd name="adj" fmla="val 16667"/>
              </a:avLst>
            </a:prstGeom>
            <a:solidFill>
              <a:srgbClr val="FFFFFF"/>
            </a:solidFill>
            <a:ln w="15875" algn="ctr">
              <a:solidFill>
                <a:srgbClr val="CCCCCC"/>
              </a:solidFill>
              <a:round/>
              <a:headEnd/>
              <a:tailEnd/>
            </a:ln>
          </p:spPr>
          <p:txBody>
            <a:bodyPr wrap="none" lIns="0" tIns="0" rIns="0" bIns="0" anchor="ctr"/>
            <a:lstStyle/>
            <a:p>
              <a:pPr algn="ctr" fontAlgn="base">
                <a:spcBef>
                  <a:spcPct val="0"/>
                </a:spcBef>
                <a:spcAft>
                  <a:spcPct val="0"/>
                </a:spcAft>
              </a:pPr>
              <a:r>
                <a:rPr lang="en-US" sz="1300" b="1" dirty="0">
                  <a:solidFill>
                    <a:srgbClr val="2B333C"/>
                  </a:solidFill>
                </a:rPr>
                <a:t>Continue</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4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4529"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custDataLst>
              <p:tags r:id="rId2"/>
            </p:custDataLst>
          </p:nvPr>
        </p:nvSpPr>
        <p:spPr/>
        <p:txBody>
          <a:bodyPr/>
          <a:lstStyle/>
          <a:p>
            <a:pPr eaLnBrk="1" hangingPunct="1"/>
            <a:r>
              <a:rPr lang="en-US" sz="2800" dirty="0" smtClean="0"/>
              <a:t>End of Class</a:t>
            </a:r>
          </a:p>
        </p:txBody>
      </p:sp>
      <p:sp>
        <p:nvSpPr>
          <p:cNvPr id="75779" name="Rectangle 3"/>
          <p:cNvSpPr>
            <a:spLocks noGrp="1" noChangeArrowheads="1"/>
          </p:cNvSpPr>
          <p:nvPr>
            <p:ph type="body" idx="1"/>
            <p:custDataLst>
              <p:tags r:id="rId3"/>
            </p:custDataLst>
          </p:nvPr>
        </p:nvSpPr>
        <p:spPr/>
        <p:txBody>
          <a:bodyPr/>
          <a:lstStyle/>
          <a:p>
            <a:pPr eaLnBrk="1" hangingPunct="1"/>
            <a:r>
              <a:rPr lang="en-US" dirty="0" smtClean="0"/>
              <a:t>Congratulations! - You passed the quiz. Please go to:</a:t>
            </a:r>
          </a:p>
          <a:p>
            <a:pPr eaLnBrk="1" hangingPunct="1"/>
            <a:endParaRPr lang="en-US" dirty="0"/>
          </a:p>
          <a:p>
            <a:pPr eaLnBrk="1" hangingPunct="1"/>
            <a:r>
              <a:rPr lang="en-US" dirty="0">
                <a:hlinkClick r:id="rId6"/>
              </a:rPr>
              <a:t>http://</a:t>
            </a:r>
            <a:r>
              <a:rPr lang="en-US" dirty="0" smtClean="0">
                <a:hlinkClick r:id="rId6"/>
              </a:rPr>
              <a:t>wwwrcamnl.wr.usgs.gov/sws/SWTraining/HHydraulicsCertificates/AlgebraPrimerCertificate.pdf</a:t>
            </a:r>
            <a:endParaRPr lang="en-US" dirty="0" smtClean="0"/>
          </a:p>
          <a:p>
            <a:pPr eaLnBrk="1" hangingPunct="1"/>
            <a:endParaRPr lang="en-US" dirty="0"/>
          </a:p>
          <a:p>
            <a:pPr eaLnBrk="1" hangingPunct="1"/>
            <a:r>
              <a:rPr lang="en-US" dirty="0" smtClean="0"/>
              <a:t>To print your certificate</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2"/>
            </p:custDataLst>
          </p:nvPr>
        </p:nvSpPr>
        <p:spPr>
          <a:xfrm>
            <a:off x="228600" y="152400"/>
            <a:ext cx="2819400" cy="381000"/>
          </a:xfrm>
        </p:spPr>
        <p:txBody>
          <a:bodyPr/>
          <a:lstStyle/>
          <a:p>
            <a:pPr eaLnBrk="1" hangingPunct="1"/>
            <a:r>
              <a:rPr lang="en-US" sz="1800" dirty="0" smtClean="0">
                <a:solidFill>
                  <a:srgbClr val="FFFFCC"/>
                </a:solidFill>
              </a:rPr>
              <a:t>Adding  Integers</a:t>
            </a:r>
          </a:p>
        </p:txBody>
      </p:sp>
      <p:sp>
        <p:nvSpPr>
          <p:cNvPr id="20483" name="Text Box 13"/>
          <p:cNvSpPr txBox="1">
            <a:spLocks noChangeArrowheads="1"/>
          </p:cNvSpPr>
          <p:nvPr>
            <p:custDataLst>
              <p:tags r:id="rId3"/>
            </p:custDataLst>
          </p:nvPr>
        </p:nvSpPr>
        <p:spPr bwMode="auto">
          <a:xfrm>
            <a:off x="381000" y="914400"/>
            <a:ext cx="8153400" cy="1311275"/>
          </a:xfrm>
          <a:prstGeom prst="rect">
            <a:avLst/>
          </a:prstGeom>
          <a:noFill/>
          <a:ln w="12700" algn="ctr">
            <a:noFill/>
            <a:miter lim="800000"/>
            <a:headEnd/>
            <a:tailEnd/>
          </a:ln>
        </p:spPr>
        <p:txBody>
          <a:bodyPr>
            <a:spAutoFit/>
          </a:bodyPr>
          <a:lstStyle/>
          <a:p>
            <a:pPr fontAlgn="base">
              <a:spcBef>
                <a:spcPct val="0"/>
              </a:spcBef>
              <a:spcAft>
                <a:spcPct val="0"/>
              </a:spcAft>
            </a:pPr>
            <a:r>
              <a:rPr lang="en-US" sz="2000" b="1" dirty="0">
                <a:solidFill>
                  <a:srgbClr val="FFFFFF"/>
                </a:solidFill>
              </a:rPr>
              <a:t>Each integer has an opposite, for example, the opposite of 5 is -5 which can be written as: -(5) = -5, where the dash before the bracket indicates the opposite of a number. Add two opposites, the answer always comes out to zero </a:t>
            </a:r>
          </a:p>
        </p:txBody>
      </p:sp>
      <p:graphicFrame>
        <p:nvGraphicFramePr>
          <p:cNvPr id="1243151" name="Group 15"/>
          <p:cNvGraphicFramePr>
            <a:graphicFrameLocks noGrp="1"/>
          </p:cNvGraphicFramePr>
          <p:nvPr>
            <p:ph sz="half" idx="1"/>
            <p:custDataLst>
              <p:tags r:id="rId4"/>
            </p:custDataLst>
          </p:nvPr>
        </p:nvGraphicFramePr>
        <p:xfrm>
          <a:off x="2514600" y="3810000"/>
          <a:ext cx="4038600" cy="762635"/>
        </p:xfrm>
        <a:graphic>
          <a:graphicData uri="http://schemas.openxmlformats.org/drawingml/2006/table">
            <a:tbl>
              <a:tblPr/>
              <a:tblGrid>
                <a:gridCol w="2019300"/>
                <a:gridCol w="2019300"/>
              </a:tblGrid>
              <a:tr h="3587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Examples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 (-5)  = 0</a:t>
                      </a:r>
                      <a:r>
                        <a:rPr kumimoji="0" lang="en-US" sz="1800" b="0" i="0" u="none" strike="noStrike" cap="none" normalizeH="0" baseline="0" dirty="0" smtClean="0">
                          <a:ln>
                            <a:noFill/>
                          </a:ln>
                          <a:solidFill>
                            <a:schemeClr val="bg1"/>
                          </a:solidFill>
                          <a:effectLst/>
                          <a:latin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-5 + 5 = 0</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494" name="Text Box 26"/>
          <p:cNvSpPr txBox="1">
            <a:spLocks noChangeArrowheads="1"/>
          </p:cNvSpPr>
          <p:nvPr>
            <p:custDataLst>
              <p:tags r:id="rId5"/>
            </p:custDataLst>
          </p:nvPr>
        </p:nvSpPr>
        <p:spPr bwMode="auto">
          <a:xfrm>
            <a:off x="1524000" y="2667000"/>
            <a:ext cx="6019800" cy="701675"/>
          </a:xfrm>
          <a:prstGeom prst="rect">
            <a:avLst/>
          </a:prstGeom>
          <a:noFill/>
          <a:ln w="12700" algn="ctr">
            <a:noFill/>
            <a:miter lim="800000"/>
            <a:headEnd/>
            <a:tailEnd/>
          </a:ln>
        </p:spPr>
        <p:txBody>
          <a:bodyPr wrap="none">
            <a:spAutoFit/>
          </a:bodyPr>
          <a:lstStyle/>
          <a:p>
            <a:pPr fontAlgn="base">
              <a:spcBef>
                <a:spcPct val="0"/>
              </a:spcBef>
              <a:spcAft>
                <a:spcPct val="0"/>
              </a:spcAft>
            </a:pPr>
            <a:r>
              <a:rPr lang="en-US" sz="2000" b="1" dirty="0">
                <a:solidFill>
                  <a:srgbClr val="FFFFFF"/>
                </a:solidFill>
              </a:rPr>
              <a:t>This is called the </a:t>
            </a:r>
            <a:r>
              <a:rPr lang="en-US" sz="2000" b="1" i="1" dirty="0">
                <a:solidFill>
                  <a:srgbClr val="FFFFFF"/>
                </a:solidFill>
              </a:rPr>
              <a:t>Principle of Adding Opposites:</a:t>
            </a:r>
          </a:p>
          <a:p>
            <a:pPr fontAlgn="base">
              <a:spcBef>
                <a:spcPct val="0"/>
              </a:spcBef>
              <a:spcAft>
                <a:spcPct val="0"/>
              </a:spcAft>
            </a:pPr>
            <a:r>
              <a:rPr lang="en-US" sz="2000" b="1" dirty="0">
                <a:solidFill>
                  <a:srgbClr val="FFFFFF"/>
                </a:solidFill>
              </a:rPr>
              <a:t>If a is an integer, then a + -a = 0 and -a + a = 0</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362"/>
  <p:tag name="MMPROD_THEME_BG_IMAGE" val=""/>
  <p:tag name="MMPROD_UIDATA" val="&lt;database version=&quot;7.0&quot;&gt;&lt;object type=&quot;1&quot; unique_id=&quot;10001&quot;&gt;&lt;property id=&quot;20141&quot; value=&quot;Algebra Primer&quot;/&gt;&lt;property id=&quot;20144&quot; value=&quot;0&quot;/&gt;&lt;property id=&quot;20146&quot; value=&quot;0&quot;/&gt;&lt;property id=&quot;20147&quot; value=&quot;0&quot;/&gt;&lt;property id=&quot;20148&quot; value=&quot;0&quot;/&gt;&lt;property id=&quot;20180&quot; value=&quot;0&quot;/&gt;&lt;property id=&quot;20181&quot; value=&quot;3&quot;/&gt;&lt;property id=&quot;20182&quot; value=&quot;0&quot;/&gt;&lt;property id=&quot;20183&quot; value=&quot;1&quot;/&gt;&lt;property id=&quot;20184&quot; value=&quot;7&quot;/&gt;&lt;property id=&quot;20191&quot; value=&quot;OED Breeze&quot;/&gt;&lt;property id=&quot;20192&quot; value=&quot;http://oedbreeze.cr.usgs.gov/admin/content/folder/list?filter-rows=100&amp;amp;filter-start=0&amp;amp;sco-id=354881&amp;amp;tab-id=2319&quot;/&gt;&lt;property id=&quot;20193&quot; value=&quot;0&quot;/&gt;&lt;property id=&quot;20224&quot; value=&quot;C:\WebSitesInternal\sws\HydraulicsForHydrographers\AlgebraPrimer03_02_2012_pptx&quot;/&gt;&lt;property id=&quot;20250&quot; value=&quot;7&quot;/&gt;&lt;property id=&quot;20251&quot; value=&quot;0&quot;/&gt;&lt;property id=&quot;20259&quot; value=&quot;0&quot;/&gt;&lt;property id=&quot;20501&quot; value=&quot;C:\Users\kmnolan\Documents\My Adobe Presentations\&quot;/&gt;&lt;object type=&quot;2&quot; unique_id=&quot;106213&quot;&gt;&lt;object type=&quot;3&quot; unique_id=&quot;106855&quot;&gt;&lt;property id=&quot;20148&quot; value=&quot;5&quot;/&gt;&lt;property id=&quot;20300&quot; value=&quot;Slide 1 - &amp;quot;Math Review for “Hydrographer Hydraulics” Training Class SW1524&amp;quot;&quot;/&gt;&lt;property id=&quot;20302&quot; value=&quot;1&quot;/&gt;&lt;property id=&quot;20303&quot; value=&quot;-1&quot;/&gt;&lt;property id=&quot;20307&quot; value=&quot;258&quot;/&gt;&lt;property id=&quot;20309&quot; value=&quot;-1&quot;/&gt;&lt;property id=&quot;20312&quot; value=&quot;0&quot;/&gt;&lt;/object&gt;&lt;object type=&quot;3&quot; unique_id=&quot;106856&quot;&gt;&lt;property id=&quot;20148&quot; value=&quot;5&quot;/&gt;&lt;property id=&quot;20300&quot; value=&quot;Slide 2 - &amp;quot;Math Review for “Hydrographer Hydraulics”&amp;quot;&quot;/&gt;&lt;property id=&quot;20302&quot; value=&quot;1&quot;/&gt;&lt;property id=&quot;20303&quot; value=&quot;-1&quot;/&gt;&lt;property id=&quot;20307&quot; value=&quot;259&quot;/&gt;&lt;property id=&quot;20309&quot; value=&quot;-1&quot;/&gt;&lt;property id=&quot;20312&quot; value=&quot;0&quot;/&gt;&lt;/object&gt;&lt;object type=&quot;3&quot; unique_id=&quot;106857&quot;&gt;&lt;property id=&quot;20148&quot; value=&quot;5&quot;/&gt;&lt;property id=&quot;20300&quot; value=&quot;Slide 3 - &amp;quot;Course Navigation&amp;quot;&quot;/&gt;&lt;property id=&quot;20302&quot; value=&quot;1&quot;/&gt;&lt;property id=&quot;20303&quot; value=&quot;-1&quot;/&gt;&lt;property id=&quot;20307&quot; value=&quot;260&quot;/&gt;&lt;property id=&quot;20309&quot; value=&quot;-1&quot;/&gt;&lt;property id=&quot;20312&quot; value=&quot;0&quot;/&gt;&lt;/object&gt;&lt;object type=&quot;3&quot; unique_id=&quot;106858&quot;&gt;&lt;property id=&quot;20148&quot; value=&quot;5&quot;/&gt;&lt;property id=&quot;20300&quot; value=&quot;Slide 4 - &amp;quot;Exercises and your assessment&amp;quot;&quot;/&gt;&lt;property id=&quot;20302&quot; value=&quot;1&quot;/&gt;&lt;property id=&quot;20303&quot; value=&quot;-1&quot;/&gt;&lt;property id=&quot;20307&quot; value=&quot;261&quot;/&gt;&lt;property id=&quot;20309&quot; value=&quot;-1&quot;/&gt;&lt;property id=&quot;20312&quot; value=&quot;0&quot;/&gt;&lt;/object&gt;&lt;object type=&quot;3&quot; unique_id=&quot;106859&quot;&gt;&lt;property id=&quot;20148&quot; value=&quot;5&quot;/&gt;&lt;property id=&quot;20300&quot; value=&quot;Slide 5 - &amp;quot;Integers&amp;quot;&quot;/&gt;&lt;property id=&quot;20302&quot; value=&quot;1&quot;/&gt;&lt;property id=&quot;20303&quot; value=&quot;-1&quot;/&gt;&lt;property id=&quot;20307&quot; value=&quot;262&quot;/&gt;&lt;property id=&quot;20309&quot; value=&quot;-1&quot;/&gt;&lt;property id=&quot;20312&quot; value=&quot;0&quot;/&gt;&lt;/object&gt;&lt;object type=&quot;3&quot; unique_id=&quot;106860&quot;&gt;&lt;property id=&quot;20148&quot; value=&quot;5&quot;/&gt;&lt;property id=&quot;20300&quot; value=&quot;Slide 6 - &amp;quot;Algebraic Expressions&amp;quot;&quot;/&gt;&lt;property id=&quot;20302&quot; value=&quot;1&quot;/&gt;&lt;property id=&quot;20303&quot; value=&quot;-1&quot;/&gt;&lt;property id=&quot;20307&quot; value=&quot;263&quot;/&gt;&lt;property id=&quot;20309&quot; value=&quot;-1&quot;/&gt;&lt;property id=&quot;20312&quot; value=&quot;0&quot;/&gt;&lt;/object&gt;&lt;object type=&quot;3&quot; unique_id=&quot;106861&quot;&gt;&lt;property id=&quot;20148&quot; value=&quot;5&quot;/&gt;&lt;property id=&quot;20300&quot; value=&quot;Slide 7 - &amp;quot;Comparing Integers&amp;quot;&quot;/&gt;&lt;property id=&quot;20302&quot; value=&quot;1&quot;/&gt;&lt;property id=&quot;20303&quot; value=&quot;-1&quot;/&gt;&lt;property id=&quot;20307&quot; value=&quot;264&quot;/&gt;&lt;property id=&quot;20309&quot; value=&quot;-1&quot;/&gt;&lt;property id=&quot;20312&quot; value=&quot;0&quot;/&gt;&lt;/object&gt;&lt;object type=&quot;3&quot; unique_id=&quot;106862&quot;&gt;&lt;property id=&quot;20148&quot; value=&quot;5&quot;/&gt;&lt;property id=&quot;20300&quot; value=&quot;Slide 8 - &amp;quot;Adding  Integers&amp;quot;&quot;/&gt;&lt;property id=&quot;20302&quot; value=&quot;1&quot;/&gt;&lt;property id=&quot;20303&quot; value=&quot;-1&quot;/&gt;&lt;property id=&quot;20307&quot; value=&quot;265&quot;/&gt;&lt;property id=&quot;20309&quot; value=&quot;-1&quot;/&gt;&lt;property id=&quot;20312&quot; value=&quot;0&quot;/&gt;&lt;/object&gt;&lt;object type=&quot;3&quot; unique_id=&quot;106863&quot;&gt;&lt;property id=&quot;20148&quot; value=&quot;5&quot;/&gt;&lt;property id=&quot;20300&quot; value=&quot;Slide 9 - &amp;quot;Adding  Integers&amp;quot;&quot;/&gt;&lt;property id=&quot;20302&quot; value=&quot;1&quot;/&gt;&lt;property id=&quot;20303&quot; value=&quot;-1&quot;/&gt;&lt;property id=&quot;20307&quot; value=&quot;266&quot;/&gt;&lt;property id=&quot;20309&quot; value=&quot;-1&quot;/&gt;&lt;property id=&quot;20312&quot; value=&quot;0&quot;/&gt;&lt;/object&gt;&lt;object type=&quot;3&quot; unique_id=&quot;106864&quot;&gt;&lt;property id=&quot;20148&quot; value=&quot;5&quot;/&gt;&lt;property id=&quot;20300&quot; value=&quot;Slide 10 - &amp;quot;Subtracting  Integers&amp;quot;&quot;/&gt;&lt;property id=&quot;20302&quot; value=&quot;1&quot;/&gt;&lt;property id=&quot;20303&quot; value=&quot;-1&quot;/&gt;&lt;property id=&quot;20307&quot; value=&quot;267&quot;/&gt;&lt;property id=&quot;20309&quot; value=&quot;-1&quot;/&gt;&lt;property id=&quot;20312&quot; value=&quot;0&quot;/&gt;&lt;/object&gt;&lt;object type=&quot;3&quot; unique_id=&quot;106865&quot;&gt;&lt;property id=&quot;20148&quot; value=&quot;5&quot;/&gt;&lt;property id=&quot;20300&quot; value=&quot;Slide 11 - &amp;quot;Multiplying  Integers&amp;quot;&quot;/&gt;&lt;property id=&quot;20302&quot; value=&quot;1&quot;/&gt;&lt;property id=&quot;20303&quot; value=&quot;-1&quot;/&gt;&lt;property id=&quot;20307&quot; value=&quot;268&quot;/&gt;&lt;property id=&quot;20309&quot; value=&quot;-1&quot;/&gt;&lt;property id=&quot;20312&quot; value=&quot;0&quot;/&gt;&lt;/object&gt;&lt;object type=&quot;3&quot; unique_id=&quot;106866&quot;&gt;&lt;property id=&quot;20148&quot; value=&quot;5&quot;/&gt;&lt;property id=&quot;20300&quot; value=&quot;Slide 12 - &amp;quot;Multiplying  Integers –cont.&amp;quot;&quot;/&gt;&lt;property id=&quot;20302&quot; value=&quot;1&quot;/&gt;&lt;property id=&quot;20303&quot; value=&quot;-1&quot;/&gt;&lt;property id=&quot;20307&quot; value=&quot;269&quot;/&gt;&lt;property id=&quot;20309&quot; value=&quot;-1&quot;/&gt;&lt;property id=&quot;20312&quot; value=&quot;0&quot;/&gt;&lt;/object&gt;&lt;object type=&quot;3&quot; unique_id=&quot;106867&quot;&gt;&lt;property id=&quot;20148&quot; value=&quot;5&quot;/&gt;&lt;property id=&quot;20300&quot; value=&quot;Slide 13 - &amp;quot;Multiplying  Integers -cont.&amp;quot;&quot;/&gt;&lt;property id=&quot;20302&quot; value=&quot;1&quot;/&gt;&lt;property id=&quot;20303&quot; value=&quot;-1&quot;/&gt;&lt;property id=&quot;20307&quot; value=&quot;270&quot;/&gt;&lt;property id=&quot;20309&quot; value=&quot;-1&quot;/&gt;&lt;property id=&quot;20312&quot; value=&quot;0&quot;/&gt;&lt;/object&gt;&lt;object type=&quot;3&quot; unique_id=&quot;106868&quot;&gt;&lt;property id=&quot;20148&quot; value=&quot;5&quot;/&gt;&lt;property id=&quot;20300&quot; value=&quot;Slide 14 - &amp;quot;Dividing   Integers&amp;quot;&quot;/&gt;&lt;property id=&quot;20302&quot; value=&quot;1&quot;/&gt;&lt;property id=&quot;20303&quot; value=&quot;-1&quot;/&gt;&lt;property id=&quot;20307&quot; value=&quot;271&quot;/&gt;&lt;property id=&quot;20309&quot; value=&quot;-1&quot;/&gt;&lt;property id=&quot;20312&quot; value=&quot;0&quot;/&gt;&lt;/object&gt;&lt;object type=&quot;3&quot; unique_id=&quot;106869&quot;&gt;&lt;property id=&quot;20148&quot; value=&quot;5&quot;/&gt;&lt;property id=&quot;20300&quot; value=&quot;Slide 15 - &amp;quot;Order of Operations&amp;quot;&quot;/&gt;&lt;property id=&quot;20302&quot; value=&quot;1&quot;/&gt;&lt;property id=&quot;20303&quot; value=&quot;-1&quot;/&gt;&lt;property id=&quot;20307&quot; value=&quot;272&quot;/&gt;&lt;property id=&quot;20309&quot; value=&quot;-1&quot;/&gt;&lt;property id=&quot;20312&quot; value=&quot;0&quot;/&gt;&lt;/object&gt;&lt;object type=&quot;3&quot; unique_id=&quot;106870&quot;&gt;&lt;property id=&quot;20148&quot; value=&quot;5&quot;/&gt;&lt;property id=&quot;20300&quot; value=&quot;Slide 16 - &amp;quot;Order of Operations--Multiplication&amp;quot;&quot;/&gt;&lt;property id=&quot;20302&quot; value=&quot;1&quot;/&gt;&lt;property id=&quot;20303&quot; value=&quot;-1&quot;/&gt;&lt;property id=&quot;20307&quot; value=&quot;273&quot;/&gt;&lt;property id=&quot;20309&quot; value=&quot;-1&quot;/&gt;&lt;property id=&quot;20312&quot; value=&quot;0&quot;/&gt;&lt;/object&gt;&lt;object type=&quot;3&quot; unique_id=&quot;106871&quot;&gt;&lt;property id=&quot;20148&quot; value=&quot;5&quot;/&gt;&lt;property id=&quot;20300&quot; value=&quot;Slide 17 - &amp;quot;Order of Operations--Division&amp;quot;&quot;/&gt;&lt;property id=&quot;20302&quot; value=&quot;1&quot;/&gt;&lt;property id=&quot;20303&quot; value=&quot;-1&quot;/&gt;&lt;property id=&quot;20307&quot; value=&quot;274&quot;/&gt;&lt;property id=&quot;20309&quot; value=&quot;-1&quot;/&gt;&lt;property id=&quot;20312&quot; value=&quot;0&quot;/&gt;&lt;/object&gt;&lt;object type=&quot;3&quot; unique_id=&quot;106872&quot;&gt;&lt;property id=&quot;20148&quot; value=&quot;5&quot;/&gt;&lt;property id=&quot;20300&quot; value=&quot;Slide 18 - &amp;quot;Non-Integers&amp;quot;&quot;/&gt;&lt;property id=&quot;20302&quot; value=&quot;1&quot;/&gt;&lt;property id=&quot;20303&quot; value=&quot;-1&quot;/&gt;&lt;property id=&quot;20307&quot; value=&quot;275&quot;/&gt;&lt;property id=&quot;20309&quot; value=&quot;-1&quot;/&gt;&lt;property id=&quot;20312&quot; value=&quot;0&quot;/&gt;&lt;/object&gt;&lt;object type=&quot;3&quot; unique_id=&quot;106873&quot;&gt;&lt;property id=&quot;20148&quot; value=&quot;5&quot;/&gt;&lt;property id=&quot;20300&quot; value=&quot;Slide 19 - &amp;quot;Introduction of Class Exercises&amp;#x0D;&amp;#x0A;&amp;quot;&quot;/&gt;&lt;property id=&quot;20302&quot; value=&quot;1&quot;/&gt;&lt;property id=&quot;20303&quot; value=&quot;-1&quot;/&gt;&lt;property id=&quot;20307&quot; value=&quot;276&quot;/&gt;&lt;property id=&quot;20309&quot; value=&quot;-1&quot;/&gt;&lt;property id=&quot;20312&quot; value=&quot;0&quot;/&gt;&lt;/object&gt;&lt;object type=&quot;3&quot; unique_id=&quot;106874&quot;&gt;&lt;property id=&quot;20148&quot; value=&quot;5&quot;/&gt;&lt;property id=&quot;20300&quot; value=&quot;Slide 20 - &amp;quot;Exercise 1&amp;quot;&quot;/&gt;&lt;property id=&quot;20302&quot; value=&quot;1&quot;/&gt;&lt;property id=&quot;20303&quot; value=&quot;-1&quot;/&gt;&lt;property id=&quot;20307&quot; value=&quot;277&quot;/&gt;&lt;property id=&quot;20309&quot; value=&quot;-1&quot;/&gt;&lt;property id=&quot;20312&quot; value=&quot;0&quot;/&gt;&lt;/object&gt;&lt;object type=&quot;3&quot; unique_id=&quot;106876&quot;&gt;&lt;property id=&quot;20148&quot; value=&quot;5&quot;/&gt;&lt;property id=&quot;20300&quot; value=&quot;Slide 21 - &amp;quot; Exercise 2&amp;quot;&quot;/&gt;&lt;property id=&quot;20302&quot; value=&quot;1&quot;/&gt;&lt;property id=&quot;20303&quot; value=&quot;-1&quot;/&gt;&lt;property id=&quot;20307&quot; value=&quot;279&quot;/&gt;&lt;property id=&quot;20309&quot; value=&quot;-1&quot;/&gt;&lt;property id=&quot;20312&quot; value=&quot;0&quot;/&gt;&lt;/object&gt;&lt;object type=&quot;3&quot; unique_id=&quot;106877&quot;&gt;&lt;property id=&quot;20148&quot; value=&quot;5&quot;/&gt;&lt;property id=&quot;20300&quot; value=&quot;Slide 22 - &amp;quot; Exercise 3&amp;quot;&quot;/&gt;&lt;property id=&quot;20302&quot; value=&quot;1&quot;/&gt;&lt;property id=&quot;20303&quot; value=&quot;-1&quot;/&gt;&lt;property id=&quot;20307&quot; value=&quot;280&quot;/&gt;&lt;property id=&quot;20309&quot; value=&quot;-1&quot;/&gt;&lt;property id=&quot;20312&quot; value=&quot;0&quot;/&gt;&lt;/object&gt;&lt;object type=&quot;3&quot; unique_id=&quot;106878&quot;&gt;&lt;property id=&quot;20148&quot; value=&quot;5&quot;/&gt;&lt;property id=&quot;20300&quot; value=&quot;Slide 23 - &amp;quot;Exponents-General&amp;quot;&quot;/&gt;&lt;property id=&quot;20302&quot; value=&quot;1&quot;/&gt;&lt;property id=&quot;20303&quot; value=&quot;-1&quot;/&gt;&lt;property id=&quot;20307&quot; value=&quot;281&quot;/&gt;&lt;property id=&quot;20309&quot; value=&quot;-1&quot;/&gt;&lt;property id=&quot;20312&quot; value=&quot;0&quot;/&gt;&lt;/object&gt;&lt;object type=&quot;3&quot; unique_id=&quot;106879&quot;&gt;&lt;property id=&quot;20148&quot; value=&quot;5&quot;/&gt;&lt;property id=&quot;20300&quot; value=&quot;Slide 24 - &amp;quot;Exponents-General&amp;quot;&quot;/&gt;&lt;property id=&quot;20302&quot; value=&quot;1&quot;/&gt;&lt;property id=&quot;20303&quot; value=&quot;-1&quot;/&gt;&lt;property id=&quot;20307&quot; value=&quot;282&quot;/&gt;&lt;property id=&quot;20309&quot; value=&quot;-1&quot;/&gt;&lt;property id=&quot;20312&quot; value=&quot;0&quot;/&gt;&lt;/object&gt;&lt;object type=&quot;3&quot; unique_id=&quot;106880&quot;&gt;&lt;property id=&quot;20148&quot; value=&quot;5&quot;/&gt;&lt;property id=&quot;20300&quot; value=&quot;Slide 25 - &amp;quot;Exponents-General&amp;quot;&quot;/&gt;&lt;property id=&quot;20302&quot; value=&quot;1&quot;/&gt;&lt;property id=&quot;20303&quot; value=&quot;-1&quot;/&gt;&lt;property id=&quot;20307&quot; value=&quot;283&quot;/&gt;&lt;property id=&quot;20309&quot; value=&quot;-1&quot;/&gt;&lt;property id=&quot;20312&quot; value=&quot;0&quot;/&gt;&lt;/object&gt;&lt;object type=&quot;3&quot; unique_id=&quot;106881&quot;&gt;&lt;property id=&quot;20148&quot; value=&quot;5&quot;/&gt;&lt;property id=&quot;20300&quot; value=&quot;Slide 26 - &amp;quot;Exponents-Theorems&amp;quot;&quot;/&gt;&lt;property id=&quot;20302&quot; value=&quot;1&quot;/&gt;&lt;property id=&quot;20303&quot; value=&quot;-1&quot;/&gt;&lt;property id=&quot;20307&quot; value=&quot;284&quot;/&gt;&lt;property id=&quot;20309&quot; value=&quot;-1&quot;/&gt;&lt;property id=&quot;20312&quot; value=&quot;0&quot;/&gt;&lt;/object&gt;&lt;object type=&quot;3&quot; unique_id=&quot;106882&quot;&gt;&lt;property id=&quot;20148&quot; value=&quot;5&quot;/&gt;&lt;property id=&quot;20300&quot; value=&quot;Slide 27 - &amp;quot;Exponents-Theorems&amp;quot;&quot;/&gt;&lt;property id=&quot;20302&quot; value=&quot;1&quot;/&gt;&lt;property id=&quot;20303&quot; value=&quot;-1&quot;/&gt;&lt;property id=&quot;20307&quot; value=&quot;285&quot;/&gt;&lt;property id=&quot;20309&quot; value=&quot;-1&quot;/&gt;&lt;property id=&quot;20312&quot; value=&quot;0&quot;/&gt;&lt;/object&gt;&lt;object type=&quot;3&quot; unique_id=&quot;106883&quot;&gt;&lt;property id=&quot;20148&quot; value=&quot;5&quot;/&gt;&lt;property id=&quot;20300&quot; value=&quot;Slide 28 - &amp;quot;Exponents-Equivalent Expressions&amp;quot;&quot;/&gt;&lt;property id=&quot;20302&quot; value=&quot;1&quot;/&gt;&lt;property id=&quot;20303&quot; value=&quot;-1&quot;/&gt;&lt;property id=&quot;20307&quot; value=&quot;286&quot;/&gt;&lt;property id=&quot;20309&quot; value=&quot;-1&quot;/&gt;&lt;property id=&quot;20312&quot; value=&quot;0&quot;/&gt;&lt;/object&gt;&lt;object type=&quot;3&quot; unique_id=&quot;106884&quot;&gt;&lt;property id=&quot;20148&quot; value=&quot;5&quot;/&gt;&lt;property id=&quot;20300&quot; value=&quot;Slide 29 - &amp;quot;Exponents-Combining “Like” Terms&amp;quot;&quot;/&gt;&lt;property id=&quot;20302&quot; value=&quot;1&quot;/&gt;&lt;property id=&quot;20303&quot; value=&quot;-1&quot;/&gt;&lt;property id=&quot;20307&quot; value=&quot;287&quot;/&gt;&lt;property id=&quot;20309&quot; value=&quot;-1&quot;/&gt;&lt;property id=&quot;20312&quot; value=&quot;0&quot;/&gt;&lt;/object&gt;&lt;object type=&quot;3&quot; unique_id=&quot;106885&quot;&gt;&lt;property id=&quot;20148&quot; value=&quot;5&quot;/&gt;&lt;property id=&quot;20300&quot; value=&quot;Slide 30 - &amp;quot;Exponents-Adding “Like” Terms&amp;quot;&quot;/&gt;&lt;property id=&quot;20302&quot; value=&quot;1&quot;/&gt;&lt;property id=&quot;20303&quot; value=&quot;-1&quot;/&gt;&lt;property id=&quot;20307&quot; value=&quot;288&quot;/&gt;&lt;property id=&quot;20309&quot; value=&quot;-1&quot;/&gt;&lt;property id=&quot;20312&quot; value=&quot;0&quot;/&gt;&lt;/object&gt;&lt;object type=&quot;3&quot; unique_id=&quot;106886&quot;&gt;&lt;property id=&quot;20148&quot; value=&quot;5&quot;/&gt;&lt;property id=&quot;20300&quot; value=&quot;Slide 31 - &amp;quot;Exponents-Multiplying  Terms&amp;quot;&quot;/&gt;&lt;property id=&quot;20302&quot; value=&quot;1&quot;/&gt;&lt;property id=&quot;20303&quot; value=&quot;-1&quot;/&gt;&lt;property id=&quot;20307&quot; value=&quot;289&quot;/&gt;&lt;property id=&quot;20309&quot; value=&quot;-1&quot;/&gt;&lt;property id=&quot;20312&quot; value=&quot;0&quot;/&gt;&lt;/object&gt;&lt;object type=&quot;3&quot; unique_id=&quot;106887&quot;&gt;&lt;property id=&quot;20148&quot; value=&quot;5&quot;/&gt;&lt;property id=&quot;20300&quot; value=&quot;Slide 32 - &amp;quot; Exercise 4&amp;quot;&quot;/&gt;&lt;property id=&quot;20302&quot; value=&quot;1&quot;/&gt;&lt;property id=&quot;20303&quot; value=&quot;-1&quot;/&gt;&lt;property id=&quot;20307&quot; value=&quot;290&quot;/&gt;&lt;property id=&quot;20309&quot; value=&quot;-1&quot;/&gt;&lt;property id=&quot;20312&quot; value=&quot;0&quot;/&gt;&lt;/object&gt;&lt;object type=&quot;3&quot; unique_id=&quot;106888&quot;&gt;&lt;property id=&quot;20148&quot; value=&quot;5&quot;/&gt;&lt;property id=&quot;20300&quot; value=&quot;Slide 33 - &amp;quot; Exercise 5&amp;quot;&quot;/&gt;&lt;property id=&quot;20302&quot; value=&quot;1&quot;/&gt;&lt;property id=&quot;20303&quot; value=&quot;-1&quot;/&gt;&lt;property id=&quot;20307&quot; value=&quot;291&quot;/&gt;&lt;property id=&quot;20309&quot; value=&quot;-1&quot;/&gt;&lt;property id=&quot;20312&quot; value=&quot;0&quot;/&gt;&lt;/object&gt;&lt;object type=&quot;3&quot; unique_id=&quot;106889&quot;&gt;&lt;property id=&quot;20148&quot; value=&quot;5&quot;/&gt;&lt;property id=&quot;20300&quot; value=&quot;Slide 34 - &amp;quot; Exercise 6&amp;quot;&quot;/&gt;&lt;property id=&quot;20302&quot; value=&quot;1&quot;/&gt;&lt;property id=&quot;20303&quot; value=&quot;-1&quot;/&gt;&lt;property id=&quot;20307&quot; value=&quot;292&quot;/&gt;&lt;property id=&quot;20309&quot; value=&quot;-1&quot;/&gt;&lt;property id=&quot;20312&quot; value=&quot;0&quot;/&gt;&lt;/object&gt;&lt;object type=&quot;3&quot; unique_id=&quot;106890&quot;&gt;&lt;property id=&quot;20148&quot; value=&quot;5&quot;/&gt;&lt;property id=&quot;20300&quot; value=&quot;Slide 35 - &amp;quot; Exercise 7&amp;quot;&quot;/&gt;&lt;property id=&quot;20302&quot; value=&quot;1&quot;/&gt;&lt;property id=&quot;20303&quot; value=&quot;-1&quot;/&gt;&lt;property id=&quot;20307&quot; value=&quot;293&quot;/&gt;&lt;property id=&quot;20309&quot; value=&quot;-1&quot;/&gt;&lt;property id=&quot;20312&quot; value=&quot;0&quot;/&gt;&lt;/object&gt;&lt;object type=&quot;3&quot; unique_id=&quot;106891&quot;&gt;&lt;property id=&quot;20148&quot; value=&quot;5&quot;/&gt;&lt;property id=&quot;20300&quot; value=&quot;Slide 36 - &amp;quot;Square Roots&amp;quot;&quot;/&gt;&lt;property id=&quot;20302&quot; value=&quot;1&quot;/&gt;&lt;property id=&quot;20303&quot; value=&quot;-1&quot;/&gt;&lt;property id=&quot;20307&quot; value=&quot;294&quot;/&gt;&lt;property id=&quot;20309&quot; value=&quot;-1&quot;/&gt;&lt;property id=&quot;20312&quot; value=&quot;0&quot;/&gt;&lt;/object&gt;&lt;object type=&quot;3&quot; unique_id=&quot;106892&quot;&gt;&lt;property id=&quot;20148&quot; value=&quot;5&quot;/&gt;&lt;property id=&quot;20300&quot; value=&quot;Slide 37 - &amp;quot;Square Roots&amp;quot;&quot;/&gt;&lt;property id=&quot;20302&quot; value=&quot;1&quot;/&gt;&lt;property id=&quot;20303&quot; value=&quot;-1&quot;/&gt;&lt;property id=&quot;20307&quot; value=&quot;295&quot;/&gt;&lt;property id=&quot;20309&quot; value=&quot;-1&quot;/&gt;&lt;property id=&quot;20312&quot; value=&quot;0&quot;/&gt;&lt;/object&gt;&lt;object type=&quot;3&quot; unique_id=&quot;106893&quot;&gt;&lt;property id=&quot;20148&quot; value=&quot;5&quot;/&gt;&lt;property id=&quot;20300&quot; value=&quot;Slide 38 - &amp;quot;Square Roots-- Product of Square Roots Theorem&amp;quot;&quot;/&gt;&lt;property id=&quot;20302&quot; value=&quot;1&quot;/&gt;&lt;property id=&quot;20303&quot; value=&quot;-1&quot;/&gt;&lt;property id=&quot;20307&quot; value=&quot;296&quot;/&gt;&lt;property id=&quot;20309&quot; value=&quot;-1&quot;/&gt;&lt;property id=&quot;20312&quot; value=&quot;0&quot;/&gt;&lt;/object&gt;&lt;object type=&quot;3&quot; unique_id=&quot;106894&quot;&gt;&lt;property id=&quot;20148&quot; value=&quot;5&quot;/&gt;&lt;property id=&quot;20300&quot; value=&quot;Slide 39 - &amp;quot;Square Roots– Addition and Subtraction&amp;quot;&quot;/&gt;&lt;property id=&quot;20302&quot; value=&quot;1&quot;/&gt;&lt;property id=&quot;20303&quot; value=&quot;-1&quot;/&gt;&lt;property id=&quot;20307&quot; value=&quot;297&quot;/&gt;&lt;property id=&quot;20309&quot; value=&quot;-1&quot;/&gt;&lt;property id=&quot;20312&quot; value=&quot;0&quot;/&gt;&lt;/object&gt;&lt;object type=&quot;3&quot; unique_id=&quot;106895&quot;&gt;&lt;property id=&quot;20148&quot; value=&quot;5&quot;/&gt;&lt;property id=&quot;20300&quot; value=&quot;Slide 40 - &amp;quot;Square Roots– Addition and Subtraction and Simplification&amp;quot;&quot;/&gt;&lt;property id=&quot;20302&quot; value=&quot;1&quot;/&gt;&lt;property id=&quot;20303&quot; value=&quot;-1&quot;/&gt;&lt;property id=&quot;20307&quot; value=&quot;298&quot;/&gt;&lt;property id=&quot;20309&quot; value=&quot;-1&quot;/&gt;&lt;property id=&quot;20312&quot; value=&quot;0&quot;/&gt;&lt;/object&gt;&lt;object type=&quot;3&quot; unique_id=&quot;106896&quot;&gt;&lt;property id=&quot;20148&quot; value=&quot;5&quot;/&gt;&lt;property id=&quot;20300&quot; value=&quot;Slide 41 - &amp;quot;Square Roots– Multiplication&amp;quot;&quot;/&gt;&lt;property id=&quot;20302&quot; value=&quot;1&quot;/&gt;&lt;property id=&quot;20303&quot; value=&quot;-1&quot;/&gt;&lt;property id=&quot;20307&quot; value=&quot;299&quot;/&gt;&lt;property id=&quot;20309&quot; value=&quot;-1&quot;/&gt;&lt;property id=&quot;20312&quot; value=&quot;0&quot;/&gt;&lt;/object&gt;&lt;object type=&quot;3&quot; unique_id=&quot;106897&quot;&gt;&lt;property id=&quot;20148&quot; value=&quot;5&quot;/&gt;&lt;property id=&quot;20300&quot; value=&quot;Slide 42 - &amp;quot;We started our discussion of “roots” using “Square root” to simplify initial discussions&amp;quot;&quot;/&gt;&lt;property id=&quot;20302&quot; value=&quot;1&quot;/&gt;&lt;property id=&quot;20303&quot; value=&quot;-1&quot;/&gt;&lt;property id=&quot;20307&quot; value=&quot;300&quot;/&gt;&lt;property id=&quot;20309&quot; value=&quot;-1&quot;/&gt;&lt;property id=&quot;20312&quot; value=&quot;0&quot;/&gt;&lt;/object&gt;&lt;object type=&quot;3&quot; unique_id=&quot;106898&quot;&gt;&lt;property id=&quot;20148&quot; value=&quot;5&quot;/&gt;&lt;property id=&quot;20300&quot; value=&quot;Slide 43 - &amp;quot;Exercise 8&amp;quot;&quot;/&gt;&lt;property id=&quot;20302&quot; value=&quot;1&quot;/&gt;&lt;property id=&quot;20303&quot; value=&quot;-1&quot;/&gt;&lt;property id=&quot;20307&quot; value=&quot;301&quot;/&gt;&lt;property id=&quot;20309&quot; value=&quot;-1&quot;/&gt;&lt;property id=&quot;20312&quot; value=&quot;0&quot;/&gt;&lt;/object&gt;&lt;object type=&quot;3&quot; unique_id=&quot;106899&quot;&gt;&lt;property id=&quot;20148&quot; value=&quot;5&quot;/&gt;&lt;property id=&quot;20300&quot; value=&quot;Slide 44 - &amp;quot;Variables and Expressions&amp;quot;&quot;/&gt;&lt;property id=&quot;20302&quot; value=&quot;1&quot;/&gt;&lt;property id=&quot;20303&quot; value=&quot;-1&quot;/&gt;&lt;property id=&quot;20307&quot; value=&quot;302&quot;/&gt;&lt;property id=&quot;20309&quot; value=&quot;-1&quot;/&gt;&lt;property id=&quot;20312&quot; value=&quot;0&quot;/&gt;&lt;/object&gt;&lt;object type=&quot;3&quot; unique_id=&quot;106900&quot;&gt;&lt;property id=&quot;20148&quot; value=&quot;5&quot;/&gt;&lt;property id=&quot;20300&quot; value=&quot;Slide 45 - &amp;quot;Equations&amp;quot;&quot;/&gt;&lt;property id=&quot;20302&quot; value=&quot;1&quot;/&gt;&lt;property id=&quot;20303&quot; value=&quot;-1&quot;/&gt;&lt;property id=&quot;20307&quot; value=&quot;303&quot;/&gt;&lt;property id=&quot;20309&quot; value=&quot;-1&quot;/&gt;&lt;property id=&quot;20312&quot; value=&quot;0&quot;/&gt;&lt;/object&gt;&lt;object type=&quot;3&quot; unique_id=&quot;106901&quot;&gt;&lt;property id=&quot;20148&quot; value=&quot;5&quot;/&gt;&lt;property id=&quot;20300&quot; value=&quot;Slide 46 - &amp;quot;Equations—solving them&amp;quot;&quot;/&gt;&lt;property id=&quot;20302&quot; value=&quot;1&quot;/&gt;&lt;property id=&quot;20303&quot; value=&quot;-1&quot;/&gt;&lt;property id=&quot;20307&quot; value=&quot;304&quot;/&gt;&lt;property id=&quot;20309&quot; value=&quot;-1&quot;/&gt;&lt;property id=&quot;20312&quot; value=&quot;0&quot;/&gt;&lt;/object&gt;&lt;object type=&quot;3&quot; unique_id=&quot;106902&quot;&gt;&lt;property id=&quot;20148&quot; value=&quot;5&quot;/&gt;&lt;property id=&quot;20300&quot; value=&quot;Slide 47 - &amp;quot;Equations—solving them (cont.)&amp;quot;&quot;/&gt;&lt;property id=&quot;20302&quot; value=&quot;1&quot;/&gt;&lt;property id=&quot;20303&quot; value=&quot;-1&quot;/&gt;&lt;property id=&quot;20307&quot; value=&quot;305&quot;/&gt;&lt;property id=&quot;20309&quot; value=&quot;-1&quot;/&gt;&lt;property id=&quot;20312&quot; value=&quot;0&quot;/&gt;&lt;/object&gt;&lt;object type=&quot;3&quot; unique_id=&quot;106903&quot;&gt;&lt;property id=&quot;20148&quot; value=&quot;5&quot;/&gt;&lt;property id=&quot;20300&quot; value=&quot;Slide 48 - &amp;quot;Equations—solving them (cont.)&amp;quot;&quot;/&gt;&lt;property id=&quot;20302&quot; value=&quot;1&quot;/&gt;&lt;property id=&quot;20303&quot; value=&quot;-1&quot;/&gt;&lt;property id=&quot;20307&quot; value=&quot;306&quot;/&gt;&lt;property id=&quot;20309&quot; value=&quot;-1&quot;/&gt;&lt;property id=&quot;20312&quot; value=&quot;0&quot;/&gt;&lt;/object&gt;&lt;object type=&quot;3&quot; unique_id=&quot;106904&quot;&gt;&lt;property id=&quot;20148&quot; value=&quot;5&quot;/&gt;&lt;property id=&quot;20300&quot; value=&quot;Slide 49 - &amp;quot;Equations—solving them (cont.)&amp;quot;&quot;/&gt;&lt;property id=&quot;20302&quot; value=&quot;1&quot;/&gt;&lt;property id=&quot;20303&quot; value=&quot;-1&quot;/&gt;&lt;property id=&quot;20307&quot; value=&quot;307&quot;/&gt;&lt;property id=&quot;20309&quot; value=&quot;-1&quot;/&gt;&lt;property id=&quot;20312&quot; value=&quot;0&quot;/&gt;&lt;/object&gt;&lt;object type=&quot;3&quot; unique_id=&quot;106905&quot;&gt;&lt;property id=&quot;20148&quot; value=&quot;5&quot;/&gt;&lt;property id=&quot;20300&quot; value=&quot;Slide 50 - &amp;quot;Equations—solving them (cont.)&amp;quot;&quot;/&gt;&lt;property id=&quot;20302&quot; value=&quot;1&quot;/&gt;&lt;property id=&quot;20303&quot; value=&quot;-1&quot;/&gt;&lt;property id=&quot;20307&quot; value=&quot;308&quot;/&gt;&lt;property id=&quot;20309&quot; value=&quot;-1&quot;/&gt;&lt;property id=&quot;20312&quot; value=&quot;0&quot;/&gt;&lt;/object&gt;&lt;object type=&quot;3&quot; unique_id=&quot;106906&quot;&gt;&lt;property id=&quot;20148&quot; value=&quot;5&quot;/&gt;&lt;property id=&quot;20300&quot; value=&quot;Slide 51 - &amp;quot;Exercise 9&amp;quot;&quot;/&gt;&lt;property id=&quot;20302&quot; value=&quot;1&quot;/&gt;&lt;property id=&quot;20303&quot; value=&quot;-1&quot;/&gt;&lt;property id=&quot;20307&quot; value=&quot;309&quot;/&gt;&lt;property id=&quot;20309&quot; value=&quot;-1&quot;/&gt;&lt;property id=&quot;20312&quot; value=&quot;0&quot;/&gt;&lt;/object&gt;&lt;object type=&quot;3&quot; unique_id=&quot;106907&quot;&gt;&lt;property id=&quot;20148&quot; value=&quot;5&quot;/&gt;&lt;property id=&quot;20300&quot; value=&quot;Slide 52 - &amp;quot;Exercise 10&amp;quot;&quot;/&gt;&lt;property id=&quot;20302&quot; value=&quot;1&quot;/&gt;&lt;property id=&quot;20303&quot; value=&quot;-1&quot;/&gt;&lt;property id=&quot;20307&quot; value=&quot;310&quot;/&gt;&lt;property id=&quot;20309&quot; value=&quot;-1&quot;/&gt;&lt;property id=&quot;20312&quot; value=&quot;0&quot;/&gt;&lt;/object&gt;&lt;object type=&quot;3&quot; unique_id=&quot;106908&quot;&gt;&lt;property id=&quot;20148&quot; value=&quot;5&quot;/&gt;&lt;property id=&quot;20300&quot; value=&quot;Slide 53 - &amp;quot;Exercise 11&amp;quot;&quot;/&gt;&lt;property id=&quot;20302&quot; value=&quot;1&quot;/&gt;&lt;property id=&quot;20303&quot; value=&quot;-1&quot;/&gt;&lt;property id=&quot;20307&quot; value=&quot;311&quot;/&gt;&lt;property id=&quot;20309&quot; value=&quot;-1&quot;/&gt;&lt;property id=&quot;20312&quot; value=&quot;0&quot;/&gt;&lt;/object&gt;&lt;object type=&quot;3&quot; unique_id=&quot;106909&quot;&gt;&lt;property id=&quot;20148&quot; value=&quot;5&quot;/&gt;&lt;property id=&quot;20300&quot; value=&quot;Slide 54 - &amp;quot;When solving equations that include  exponents it helps to reduce variables down to the “first” power. &amp;#x0D;&amp;#x0A;&amp;quot;&quot;/&gt;&lt;property id=&quot;20302&quot; value=&quot;1&quot;/&gt;&lt;property id=&quot;20303&quot; value=&quot;-1&quot;/&gt;&lt;property id=&quot;20307&quot; value=&quot;312&quot;/&gt;&lt;property id=&quot;20309&quot; value=&quot;-1&quot;/&gt;&lt;property id=&quot;20312&quot; value=&quot;0&quot;/&gt;&lt;/object&gt;&lt;object type=&quot;3&quot; unique_id=&quot;106910&quot;&gt;&lt;property id=&quot;20148&quot; value=&quot;5&quot;/&gt;&lt;property id=&quot;20300&quot; value=&quot;Slide 55 - &amp;quot;Solving equations that include exponents- another  example&amp;quot;&quot;/&gt;&lt;property id=&quot;20302&quot; value=&quot;1&quot;/&gt;&lt;property id=&quot;20303&quot; value=&quot;-1&quot;/&gt;&lt;property id=&quot;20307&quot; value=&quot;313&quot;/&gt;&lt;property id=&quot;20309&quot; value=&quot;-1&quot;/&gt;&lt;property id=&quot;20312&quot; value=&quot;0&quot;/&gt;&lt;/object&gt;&lt;object type=&quot;3&quot; unique_id=&quot;106911&quot;&gt;&lt;property id=&quot;20148&quot; value=&quot;5&quot;/&gt;&lt;property id=&quot;20300&quot; value=&quot;Slide 56 - &amp;quot;Exercise 12&amp;quot;&quot;/&gt;&lt;property id=&quot;20302&quot; value=&quot;1&quot;/&gt;&lt;property id=&quot;20303&quot; value=&quot;-1&quot;/&gt;&lt;property id=&quot;20307&quot; value=&quot;314&quot;/&gt;&lt;property id=&quot;20309&quot; value=&quot;-1&quot;/&gt;&lt;property id=&quot;20312&quot; value=&quot;0&quot;/&gt;&lt;/object&gt;&lt;object type=&quot;3&quot; unique_id=&quot;106912&quot;&gt;&lt;property id=&quot;20148&quot; value=&quot;5&quot;/&gt;&lt;property id=&quot;20300&quot; value=&quot;Slide 57 - &amp;quot; Exercise 13&amp;quot;&quot;/&gt;&lt;property id=&quot;20302&quot; value=&quot;1&quot;/&gt;&lt;property id=&quot;20303&quot; value=&quot;-1&quot;/&gt;&lt;property id=&quot;20307&quot; value=&quot;315&quot;/&gt;&lt;property id=&quot;20309&quot; value=&quot;-1&quot;/&gt;&lt;property id=&quot;20312&quot; value=&quot;0&quot;/&gt;&lt;/object&gt;&lt;object type=&quot;3&quot; unique_id=&quot;106913&quot;&gt;&lt;property id=&quot;20148&quot; value=&quot;5&quot;/&gt;&lt;property id=&quot;20300&quot; value=&quot;Slide 58 - &amp;quot;Solving equations that include  exponents  and more than one variable&amp;quot;&quot;/&gt;&lt;property id=&quot;20302&quot; value=&quot;1&quot;/&gt;&lt;property id=&quot;20303&quot; value=&quot;-1&quot;/&gt;&lt;property id=&quot;20307&quot; value=&quot;316&quot;/&gt;&lt;property id=&quot;20309&quot; value=&quot;-1&quot;/&gt;&lt;property id=&quot;20312&quot; value=&quot;0&quot;/&gt;&lt;/object&gt;&lt;object type=&quot;3&quot; unique_id=&quot;106914&quot;&gt;&lt;property id=&quot;20148&quot; value=&quot;5&quot;/&gt;&lt;property id=&quot;20300&quot; value=&quot;Slide 59 - &amp;quot;Sometimes, however, when solving equations that include exponents and more than one variable you must find a way t&quot;/&gt;&lt;property id=&quot;20302&quot; value=&quot;1&quot;/&gt;&lt;property id=&quot;20303&quot; value=&quot;-1&quot;/&gt;&lt;property id=&quot;20307&quot; value=&quot;317&quot;/&gt;&lt;property id=&quot;20309&quot; value=&quot;-1&quot;/&gt;&lt;property id=&quot;20312&quot; value=&quot;0&quot;/&gt;&lt;/object&gt;&lt;object type=&quot;3&quot; unique_id=&quot;106915&quot;&gt;&lt;property id=&quot;20148&quot; value=&quot;5&quot;/&gt;&lt;property id=&quot;20300&quot; value=&quot;Slide 60 - &amp;quot; Exercise 14&amp;quot;&quot;/&gt;&lt;property id=&quot;20302&quot; value=&quot;1&quot;/&gt;&lt;property id=&quot;20303&quot; value=&quot;-1&quot;/&gt;&lt;property id=&quot;20307&quot; value=&quot;318&quot;/&gt;&lt;property id=&quot;20309&quot; value=&quot;-1&quot;/&gt;&lt;property id=&quot;20312&quot; value=&quot;0&quot;/&gt;&lt;/object&gt;&lt;object type=&quot;3&quot; unique_id=&quot;106916&quot;&gt;&lt;property id=&quot;20148&quot; value=&quot;5&quot;/&gt;&lt;property id=&quot;20300&quot; value=&quot;Slide 61 - &amp;quot;When working on hydraulic problems you must keep track of units as you work on problems. &amp;quot;&quot;/&gt;&lt;property id=&quot;20302&quot; value=&quot;1&quot;/&gt;&lt;property id=&quot;20303&quot; value=&quot;-1&quot;/&gt;&lt;property id=&quot;20307&quot; value=&quot;319&quot;/&gt;&lt;property id=&quot;20309&quot; value=&quot;-1&quot;/&gt;&lt;property id=&quot;20312&quot; value=&quot;0&quot;/&gt;&lt;/object&gt;&lt;object type=&quot;3&quot; unique_id=&quot;106917&quot;&gt;&lt;property id=&quot;20148&quot; value=&quot;5&quot;/&gt;&lt;property id=&quot;20300&quot; value=&quot;Slide 62 - &amp;quot;Here is an example:&amp;quot;&quot;/&gt;&lt;property id=&quot;20302&quot; value=&quot;1&quot;/&gt;&lt;property id=&quot;20303&quot; value=&quot;-1&quot;/&gt;&lt;property id=&quot;20307&quot; value=&quot;320&quot;/&gt;&lt;property id=&quot;20309&quot; value=&quot;-1&quot;/&gt;&lt;property id=&quot;20312&quot; value=&quot;0&quot;/&gt;&lt;/object&gt;&lt;object type=&quot;3&quot; unique_id=&quot;106918&quot;&gt;&lt;property id=&quot;20148&quot; value=&quot;5&quot;/&gt;&lt;property id=&quot;20300&quot; value=&quot;Slide 63 - &amp;quot;Here is another example. &amp;quot;&quot;/&gt;&lt;property id=&quot;20302&quot; value=&quot;1&quot;/&gt;&lt;property id=&quot;20303&quot; value=&quot;-1&quot;/&gt;&lt;property id=&quot;20307&quot; value=&quot;321&quot;/&gt;&lt;property id=&quot;20309&quot; value=&quot;-1&quot;/&gt;&lt;property id=&quot;20312&quot; value=&quot;0&quot;/&gt;&lt;/object&gt;&lt;object type=&quot;3&quot; unique_id=&quot;106919&quot;&gt;&lt;property id=&quot;20148&quot; value=&quot;5&quot;/&gt;&lt;property id=&quot;20300&quot; value=&quot;Slide 64 - &amp;quot;Unit conversion&amp;quot;&quot;/&gt;&lt;property id=&quot;20302&quot; value=&quot;1&quot;/&gt;&lt;property id=&quot;20303&quot; value=&quot;-1&quot;/&gt;&lt;property id=&quot;20307&quot; value=&quot;322&quot;/&gt;&lt;property id=&quot;20309&quot; value=&quot;-1&quot;/&gt;&lt;property id=&quot;20312&quot; value=&quot;0&quot;/&gt;&lt;/object&gt;&lt;object type=&quot;3&quot; unique_id=&quot;106920&quot;&gt;&lt;property id=&quot;20148&quot; value=&quot;5&quot;/&gt;&lt;property id=&quot;20300&quot; value=&quot;Slide 65 - &amp;quot; Exercise 15&amp;quot;&quot;/&gt;&lt;property id=&quot;20302&quot; value=&quot;1&quot;/&gt;&lt;property id=&quot;20303&quot; value=&quot;-1&quot;/&gt;&lt;property id=&quot;20307&quot; value=&quot;323&quot;/&gt;&lt;property id=&quot;20309&quot; value=&quot;-1&quot;/&gt;&lt;property id=&quot;20312&quot; value=&quot;0&quot;/&gt;&lt;/object&gt;&lt;object type=&quot;3&quot; unique_id=&quot;106921&quot;&gt;&lt;property id=&quot;20148&quot; value=&quot;5&quot;/&gt;&lt;property id=&quot;20300&quot; value=&quot;Slide 66 - &amp;quot;Exercise 16 &amp;quot;&quot;/&gt;&lt;property id=&quot;20302&quot; value=&quot;1&quot;/&gt;&lt;property id=&quot;20303&quot; value=&quot;-1&quot;/&gt;&lt;property id=&quot;20307&quot; value=&quot;324&quot;/&gt;&lt;property id=&quot;20309&quot; value=&quot;-1&quot;/&gt;&lt;property id=&quot;20312&quot; value=&quot;0&quot;/&gt;&lt;/object&gt;&lt;object type=&quot;3&quot; unique_id=&quot;106927&quot;&gt;&lt;property id=&quot;20148&quot; value=&quot;5&quot;/&gt;&lt;property id=&quot;20300&quot; value=&quot;Slide 72 - &amp;quot;Trigonometry&amp;quot;&quot;/&gt;&lt;property id=&quot;20302&quot; value=&quot;1&quot;/&gt;&lt;property id=&quot;20303&quot; value=&quot;-1&quot;/&gt;&lt;property id=&quot;20307&quot; value=&quot;330&quot;/&gt;&lt;property id=&quot;20309&quot; value=&quot;-1&quot;/&gt;&lt;property id=&quot;20312&quot; value=&quot;0&quot;/&gt;&lt;/object&gt;&lt;object type=&quot;3&quot; unique_id=&quot;106928&quot;&gt;&lt;property id=&quot;20148&quot; value=&quot;5&quot;/&gt;&lt;property id=&quot;20300&quot; value=&quot;Slide 73 - &amp;quot;Trigonometric Functions&amp;quot;&quot;/&gt;&lt;property id=&quot;20302&quot; value=&quot;1&quot;/&gt;&lt;property id=&quot;20303&quot; value=&quot;-1&quot;/&gt;&lt;property id=&quot;20307&quot; value=&quot;331&quot;/&gt;&lt;property id=&quot;20309&quot; value=&quot;-1&quot;/&gt;&lt;property id=&quot;20312&quot; value=&quot;0&quot;/&gt;&lt;/object&gt;&lt;object type=&quot;3&quot; unique_id=&quot;106929&quot;&gt;&lt;property id=&quot;20148&quot; value=&quot;5&quot;/&gt;&lt;property id=&quot;20300&quot; value=&quot;Slide 74 - &amp;quot;Trigonometric Functions&amp;quot;&quot;/&gt;&lt;property id=&quot;20302&quot; value=&quot;1&quot;/&gt;&lt;property id=&quot;20303&quot; value=&quot;-1&quot;/&gt;&lt;property id=&quot;20307&quot; value=&quot;332&quot;/&gt;&lt;property id=&quot;20309&quot; value=&quot;-1&quot;/&gt;&lt;property id=&quot;20312&quot; value=&quot;0&quot;/&gt;&lt;/object&gt;&lt;object type=&quot;3&quot; unique_id=&quot;106930&quot;&gt;&lt;property id=&quot;20148&quot; value=&quot;5&quot;/&gt;&lt;property id=&quot;20300&quot; value=&quot;Slide 75 - &amp;quot;Trigonometric Functions—an example how they can be used&amp;quot;&quot;/&gt;&lt;property id=&quot;20302&quot; value=&quot;1&quot;/&gt;&lt;property id=&quot;20303&quot; value=&quot;-1&quot;/&gt;&lt;property id=&quot;20307&quot; value=&quot;333&quot;/&gt;&lt;property id=&quot;20309&quot; value=&quot;-1&quot;/&gt;&lt;property id=&quot;20312&quot; value=&quot;0&quot;/&gt;&lt;/object&gt;&lt;object type=&quot;3&quot; unique_id=&quot;106932&quot;&gt;&lt;property id=&quot;20148&quot; value=&quot;5&quot;/&gt;&lt;property id=&quot;20300&quot; value=&quot;Slide 77 - &amp;quot;Geometry is the branch of mathematics that deals with the measurement, properties, and relationships of points, li&quot;/&gt;&lt;property id=&quot;20302&quot; value=&quot;1&quot;/&gt;&lt;property id=&quot;20303&quot; value=&quot;-1&quot;/&gt;&lt;property id=&quot;20307&quot; value=&quot;335&quot;/&gt;&lt;property id=&quot;20309&quot; value=&quot;-1&quot;/&gt;&lt;property id=&quot;20312&quot; value=&quot;0&quot;/&gt;&lt;/object&gt;&lt;object type=&quot;3&quot; unique_id=&quot;106933&quot;&gt;&lt;property id=&quot;20148&quot; value=&quot;5&quot;/&gt;&lt;property id=&quot;20300&quot; value=&quot;Slide 78 - &amp;quot;Working with culverts requires working with circles. &amp;quot;&quot;/&gt;&lt;property id=&quot;20302&quot; value=&quot;1&quot;/&gt;&lt;property id=&quot;20303&quot; value=&quot;-1&quot;/&gt;&lt;property id=&quot;20307&quot; value=&quot;336&quot;/&gt;&lt;property id=&quot;20309&quot; value=&quot;-1&quot;/&gt;&lt;property id=&quot;20312&quot; value=&quot;0&quot;/&gt;&lt;/object&gt;&lt;object type=&quot;3&quot; unique_id=&quot;106934&quot;&gt;&lt;property id=&quot;20148&quot; value=&quot;5&quot;/&gt;&lt;property id=&quot;20300&quot; value=&quot;Slide 79 - &amp;quot;You may also need to know how to compute the volume of a cylinder&amp;#x0D;&amp;#x0A; &amp;quot;&quot;/&gt;&lt;property id=&quot;20302&quot; value=&quot;1&quot;/&gt;&lt;property id=&quot;20303&quot; value=&quot;-1&quot;/&gt;&lt;property id=&quot;20307&quot; value=&quot;337&quot;/&gt;&lt;property id=&quot;20309&quot; value=&quot;-1&quot;/&gt;&lt;property id=&quot;20312&quot; value=&quot;0&quot;/&gt;&lt;/object&gt;&lt;object type=&quot;3&quot; unique_id=&quot;106936&quot;&gt;&lt;property id=&quot;20148&quot; value=&quot;5&quot;/&gt;&lt;property id=&quot;20300&quot; value=&quot;Slide 81 - &amp;quot;Quiz&amp;quot;&quot;/&gt;&lt;property id=&quot;20302&quot; value=&quot;1&quot;/&gt;&lt;property id=&quot;20303&quot; value=&quot;-1&quot;/&gt;&lt;property id=&quot;20307&quot; value=&quot;339&quot;/&gt;&lt;property id=&quot;20309&quot; value=&quot;-1&quot;/&gt;&lt;property id=&quot;20312&quot; value=&quot;0&quot;/&gt;&lt;/object&gt;&lt;object type=&quot;3&quot; unique_id=&quot;106937&quot;&gt;&lt;property id=&quot;20148&quot; value=&quot;5&quot;/&gt;&lt;property id=&quot;20300&quot; value=&quot;Slide 82 - &amp;quot;End of Class&amp;quot;&quot;/&gt;&lt;property id=&quot;20302&quot; value=&quot;1&quot;/&gt;&lt;property id=&quot;20303&quot; value=&quot;-1&quot;/&gt;&lt;property id=&quot;20307&quot; value=&quot;340&quot;/&gt;&lt;property id=&quot;20309&quot; value=&quot;-1&quot;/&gt;&lt;property id=&quot;20312&quot; value=&quot;0&quot;/&gt;&lt;/object&gt;&lt;object type=&quot;3&quot; unique_id=&quot;108631&quot;&gt;&lt;property id=&quot;20148&quot; value=&quot;5&quot;/&gt;&lt;property id=&quot;20300&quot; value=&quot;Slide 69 - &amp;quot; Exercise 19&amp;quot;&quot;/&gt;&lt;property id=&quot;20302&quot; value=&quot;1&quot;/&gt;&lt;property id=&quot;20303&quot; value=&quot;-1&quot;/&gt;&lt;property id=&quot;20307&quot; value=&quot;343&quot;/&gt;&lt;property id=&quot;20309&quot; value=&quot;-1&quot;/&gt;&lt;property id=&quot;20312&quot; value=&quot;0&quot;/&gt;&lt;/object&gt;&lt;object type=&quot;3&quot; unique_id=&quot;108632&quot;&gt;&lt;property id=&quot;20148&quot; value=&quot;5&quot;/&gt;&lt;property id=&quot;20300&quot; value=&quot;Slide 70 - &amp;quot;Exercise 20&amp;quot;&quot;/&gt;&lt;property id=&quot;20302&quot; value=&quot;1&quot;/&gt;&lt;property id=&quot;20303&quot; value=&quot;-1&quot;/&gt;&lt;property id=&quot;20307&quot; value=&quot;344&quot;/&gt;&lt;property id=&quot;20309&quot; value=&quot;-1&quot;/&gt;&lt;property id=&quot;20312&quot; value=&quot;0&quot;/&gt;&lt;/object&gt;&lt;object type=&quot;3&quot; unique_id=&quot;109702&quot;&gt;&lt;property id=&quot;20148&quot; value=&quot;5&quot;/&gt;&lt;property id=&quot;20300&quot; value=&quot;Slide 67 - &amp;quot; Exercise 17&amp;quot;&quot;/&gt;&lt;property id=&quot;20307&quot; value=&quot;353&quot;/&gt;&lt;property id=&quot;20309&quot; value=&quot;-1&quot;/&gt;&lt;/object&gt;&lt;object type=&quot;3&quot; unique_id=&quot;110773&quot;&gt;&lt;property id=&quot;20148&quot; value=&quot;5&quot;/&gt;&lt;property id=&quot;20300&quot; value=&quot;Slide 71 - &amp;quot; Exercise 21&amp;quot;&quot;/&gt;&lt;property id=&quot;20307&quot; value=&quot;359&quot;/&gt;&lt;property id=&quot;20309&quot; value=&quot;-1&quot;/&gt;&lt;/object&gt;&lt;object type=&quot;3&quot; unique_id=&quot;110774&quot;&gt;&lt;property id=&quot;20148&quot; value=&quot;5&quot;/&gt;&lt;property id=&quot;20300&quot; value=&quot;Slide 68 - &amp;quot; Exercise 18&amp;quot;&quot;/&gt;&lt;property id=&quot;20307&quot; value=&quot;358&quot;/&gt;&lt;property id=&quot;20309&quot; value=&quot;-1&quot;/&gt;&lt;/object&gt;&lt;object type=&quot;3&quot; unique_id=&quot;110775&quot;&gt;&lt;property id=&quot;20148&quot; value=&quot;5&quot;/&gt;&lt;property id=&quot;20300&quot; value=&quot;Slide 76 - &amp;quot;Exercise 22&amp;quot;&quot;/&gt;&lt;property id=&quot;20307&quot; value=&quot;360&quot;/&gt;&lt;property id=&quot;20309&quot; value=&quot;-1&quot;/&gt;&lt;/object&gt;&lt;object type=&quot;3&quot; unique_id=&quot;110776&quot;&gt;&lt;property id=&quot;20148&quot; value=&quot;5&quot;/&gt;&lt;property id=&quot;20300&quot; value=&quot;Slide 80 - &amp;quot;Exercise 23&amp;quot;&quot;/&gt;&lt;property id=&quot;20307&quot; value=&quot;361&quot;/&gt;&lt;property id=&quot;20309&quot; value=&quot;-1&quot;/&gt;&lt;/object&gt;&lt;/object&gt;&lt;object type=&quot;8&quot; unique_id=&quot;106219&quot;&gt;&lt;/object&gt;&lt;object type=&quot;10&quot; unique_id=&quot;106236&quot;&gt;&lt;object type=&quot;11&quot; unique_id=&quot;106237&quot;&gt;&lt;property id=&quot;20180&quot; value=&quot;0&quot;/&gt;&lt;property id=&quot;20181&quot; value=&quot;3&quot;/&gt;&lt;property id=&quot;20182&quot; value=&quot;0&quot;/&gt;&lt;property id=&quot;20183&quot; value=&quot;1&quot;/&gt;&lt;/object&gt;&lt;object type=&quot;12&quot; unique_id=&quot;107560&quot;&gt;&lt;/object&gt;&lt;object type=&quot;13&quot; unique_id=&quot;110782&quot;&gt;&lt;/object&gt;&lt;/object&gt;&lt;object type=&quot;4&quot; unique_id=&quot;106238&quot;&gt;&lt;/object&gt;&lt;/object&gt;&lt;/database&gt;"/>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1&amp;quot; IsItalic=&amp;quot;0&amp;quot; IsUnderline=&amp;quot;0&amp;quot; FontSize=&amp;quot;32&amp;quot;/&amp;gt;&amp;lt;Answer FontName=&amp;quot;Arial&amp;quot; IsBold=&amp;quot;0&amp;quot; IsItalic=&amp;quot;0&amp;quot; IsUnderline=&amp;quot;0&amp;quot; FontSize=&amp;quot;20&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30&quot;/&gt;&lt;object type=&quot;10062&quot; unique_id=&quot;10006&quot;&gt;&lt;object type=&quot;10050&quot; unique_id=&quot;10007&quot;&gt;&lt;property id=&quot;10020&quot; value=&quot;3&quot;/&gt;&lt;property id=&quot;10021&quot; value=&quot;340&quot;/&gt;&lt;property id=&quot;10101&quot; value=&quot;[jumptoframe],Value=340,&quot;/&gt;&lt;property id=&quot;10191&quot; value=&quot;-1&quot;/&gt;&lt;/object&gt;&lt;object type=&quot;10051&quot; unique_id=&quot;10008&quot;&gt;&lt;property id=&quot;10020&quot; value=&quot;3&quot;/&gt;&lt;property id=&quot;10021&quot; value=&quot;258&quot;/&gt;&lt;property id=&quot;10101&quot; value=&quot;[jumptoframe],Value=258,&quot;/&gt;&lt;property id=&quot;10191&quot; value=&quot;-1&quot;/&gt;&lt;/object&gt;&lt;/object&gt;&lt;object type=&quot;10061&quot; unique_id=&quot;20000&quot;/&gt;&lt;/object&gt;&lt;/object&gt;&lt;/object&gt;&#10;"/>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Y2NjY2NiIvPg0KCQk8dWljb2xvciBuYW1lPSJnbG93IiB2YWx1ZT0iMHgzNUQzMzQiLz4NCgkJPHVpY29sb3IgbmFtZT0idGV4dCIgdmFsdWU9IjB4RkZGRkZGIi8+DQoJCTx1aWNvbG9yIG5hbWU9ImxpZ2h0IiB2YWx1ZT0iMHg0ODQ4NDgiLz4NCgkJPHVpY29sb3IgbmFtZT0ic2hhZG93IiB2YWx1ZT0iMHgwMDAwMDAiLz4NCgkJPHVpY29sb3IgbmFtZT0iYmFja2dyb3VuZCIgdmFsdWU9IjB4NUY1RjU4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mYWxzZSIvPg0KCQk8dWlzaG93IG5hbWU9InRodW1ibmFpbCIgdmFsdWU9InRydWUiLz4NCgkJPHVpc2hvdyBuYW1lPSJub3RlcyIgdmFsdWU9ImZhbHNlIi8+DQoJCTx1aXNob3cgbmFtZT0ic2VhcmNoIiB2YWx1ZT0idHJ1ZSIvPg0KCQk8dWlzaG93IG5hbWU9InF1aXo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0aHVtYm5haWw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0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6&quot;/&gt;&lt;lineCharCount val=&quot;1&quot;/&gt;&lt;lineCharCount val=&quot;16&quot;/&gt;&lt;lineCharCount val=&quot;1&quot;/&gt;&lt;lineCharCount val=&quot;52&quot;/&gt;&lt;lineCharCount val=&quot;16&quot;/&gt;&lt;lineCharCount val=&quot;1&quot;/&gt;&lt;lineCharCount val=&quot;12&quot;/&gt;&lt;lineCharCount val=&quot;1&quot;/&gt;&lt;lineCharCount val=&quot;19&quot;/&gt;&lt;lineCharCount val=&quot;1&quot;/&gt;&lt;lineCharCount val=&quot;23&quot;/&gt;&lt;/TableIndex&gt;&lt;/ShapeTextInfo&gt;"/>
</p:tagLst>
</file>

<file path=ppt/tags/tag1003.xml><?xml version="1.0" encoding="utf-8"?>
<p:tagLst xmlns:a="http://schemas.openxmlformats.org/drawingml/2006/main" xmlns:r="http://schemas.openxmlformats.org/officeDocument/2006/relationships" xmlns:p="http://schemas.openxmlformats.org/presentationml/2006/main">
  <p:tag name="ARTICULATE_SLIDE_GUID" val="b617aa8c-1410-46d0-8314-9b4b5d1a734f"/>
  <p:tag name="ARTICULATE_NAV_LEVEL" val="1"/>
  <p:tag name="ARTICULATE_PLAYLIST_ID" val="-1"/>
  <p:tag name="ARTICULATE_LOCK_SLIDE" val="0"/>
  <p:tag name="ARTICULATE_SLIDE_NAV" val="66"/>
  <p:tag name="MMPROD_PASSDATA" val="&lt;object type=&quot;10050&quot; unique_id=&quot;10206&quot;&gt;&lt;property id=&quot;10020&quot; value=&quot;2&quot;/&gt;&lt;property id=&quot;10191&quot; value=&quot;-1&quot;/&gt;&lt;/object&gt;"/>
  <p:tag name="MMPROD_FAILDATA" val="&lt;object type=&quot;10051&quot; unique_id=&quot;10207&quot;&gt;&lt;property id=&quot;10020&quot; value=&quot;2&quot;/&gt;&lt;property id=&quot;10191&quot; value=&quot;-1&quot;/&gt;&lt;/object&gt;"/>
  <p:tag name="MMPROD_TYPE" val="10008"/>
  <p:tag name="MMPROD_DATA" val="&lt;property id=&quot;10026&quot; value=&quot;10&quot;/&gt;&lt;property id=&quot;10027&quot; value=&quot;Interaction10204&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ID" val="10360"/>
  <p:tag name="MMPROD_LASTVALUES" val="&lt;ChangeData&gt;&lt;SlideID&gt;&lt;![CDATA[360]]&gt;&lt;/SlideID&gt;&lt;/ChangeData&gt;"/>
  <p:tag name="MMPROD_ANSWERCOUNT" val="3"/>
</p:tagLst>
</file>

<file path=ppt/tags/tag1004.xml><?xml version="1.0" encoding="utf-8"?>
<p:tagLst xmlns:a="http://schemas.openxmlformats.org/drawingml/2006/main" xmlns:r="http://schemas.openxmlformats.org/officeDocument/2006/relationships" xmlns:p="http://schemas.openxmlformats.org/presentationml/2006/main">
  <p:tag name="MMPROD_ID" val="10204"/>
  <p:tag name="MMPROD_ABSOLUTEPOSITIONID" val="100"/>
  <p:tag name="MMPROD_LASTVALUES" val="&lt;ChangeData&gt;&lt;Text&gt;&lt;![CDATA[Exercise 22]]&gt;&lt;/Text&gt;&lt;FontSize&gt;&lt;![CDATA[18]]&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100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5C45CEA-FBDB-458B-B987-6AA3AEE67F0D}&quot;/&gt;&lt;isInvalidForFieldText val=&quot;0&quot;/&gt;&lt;Image&gt;&lt;filename val=&quot;C:\Users\kmnolan\AppData\Local\Temp\2\PR\data\asimages\{05C45CEA-FBDB-458B-B987-6AA3AEE67F0D}_76.png&quot;/&gt;&lt;left val=&quot;68&quot;/&gt;&lt;top val=&quot;356&quot;/&gt;&lt;width val=&quot;265&quot;/&gt;&lt;height val=&quot;65&quot;/&gt;&lt;hasText val=&quot;1&quot;/&gt;&lt;/Image&gt;&lt;/ThreeDShapeInfo&gt;"/>
</p:tagLst>
</file>

<file path=ppt/tags/tag100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60EA371-FD70-437C-9C81-F8D2B3510584}&quot;/&gt;&lt;isInvalidForFieldText val=&quot;0&quot;/&gt;&lt;Image&gt;&lt;filename val=&quot;C:\Users\kmnolan\AppData\Local\Temp\2\PR\data\asimages\{060EA371-FD70-437C-9C81-F8D2B3510584}_76.png&quot;/&gt;&lt;left val=&quot;392&quot;/&gt;&lt;top val=&quot;356&quot;/&gt;&lt;width val=&quot;265&quot;/&gt;&lt;height val=&quot;65&quot;/&gt;&lt;hasText val=&quot;1&quot;/&gt;&lt;/Image&gt;&lt;/ThreeDShapeInfo&gt;"/>
</p:tagLst>
</file>

<file path=ppt/tags/tag100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01753A55-D3AD-4AFB-B137-BACD2BA3C0F0}&quot;/&gt;&lt;isInvalidForFieldText val=&quot;0&quot;/&gt;&lt;Image&gt;&lt;filename val=&quot;C:\Users\kmnolan\AppData\Local\Temp\2\PR\data\asimages\{01753A55-D3AD-4AFB-B137-BACD2BA3C0F0}_76.png&quot;/&gt;&lt;left val=&quot;198&quot;/&gt;&lt;top val=&quot;420&quot;/&gt;&lt;width val=&quot;265&quot;/&gt;&lt;height val=&quot;59&quot;/&gt;&lt;hasText val=&quot;1&quot;/&gt;&lt;/Image&gt;&lt;/ThreeDShapeInfo&gt;"/>
</p:tagLst>
</file>

<file path=ppt/tags/tag100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D7DA44D-7ED7-46A8-9FEB-A42E0E4DE5EF}&quot;/&gt;&lt;isInvalidForFieldText val=&quot;0&quot;/&gt;&lt;Image&gt;&lt;filename val=&quot;C:\Users\kmnolan\AppData\Local\Temp\2\PR\data\asimages\{2D7DA44D-7ED7-46A8-9FEB-A42E0E4DE5EF}_76.png&quot;/&gt;&lt;left val=&quot;187&quot;/&gt;&lt;top val=&quot;387&quot;/&gt;&lt;width val=&quot;535&quot;/&gt;&lt;height val=&quot;66&quot;/&gt;&lt;hasText val=&quot;1&quot;/&gt;&lt;/Image&gt;&lt;/ThreeDShapeInfo&gt;"/>
</p:tagLst>
</file>

<file path=ppt/tags/tag100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B961EA9-D6BE-4CDD-BBEC-151175EAD883}&quot;/&gt;&lt;isInvalidForFieldText val=&quot;0&quot;/&gt;&lt;Image&gt;&lt;filename val=&quot;C:\Users\kmnolan\AppData\Local\Temp\2\PR\data\asimages\{2B961EA9-D6BE-4CDD-BBEC-151175EAD883}_76.png&quot;/&gt;&lt;left val=&quot;187&quot;/&gt;&lt;top val=&quot;440&quot;/&gt;&lt;width val=&quot;535&quot;/&gt;&lt;height val=&quot;66&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3&quot;/&gt;&lt;lineCharCount val=&quot;1&quot;/&gt;&lt;lineCharCount val=&quot;61&quot;/&gt;&lt;lineCharCount val=&quot;51&quot;/&gt;&lt;lineCharCount val=&quot;58&quot;/&gt;&lt;lineCharCount val=&quot;16&quot;/&gt;&lt;lineCharCount val=&quot;1&quot;/&gt;&lt;lineCharCount val=&quot;1&quot;/&gt;&lt;lineCharCount val=&quot;43&quot;/&gt;&lt;/TableIndex&gt;&lt;/ShapeTextInfo&gt;"/>
</p:tagLst>
</file>

<file path=ppt/tags/tag101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6DEBA379-CE13-484C-AAE8-C6AB7CD13890}&quot;/&gt;&lt;isInvalidForFieldText val=&quot;0&quot;/&gt;&lt;Image&gt;&lt;filename val=&quot;C:\Users\kmnolan\AppData\Local\Temp\2\PR\data\asimages\{6DEBA379-CE13-484C-AAE8-C6AB7CD13890}_76.png&quot;/&gt;&lt;left val=&quot;187&quot;/&gt;&lt;top val=&quot;418&quot;/&gt;&lt;width val=&quot;290&quot;/&gt;&lt;height val=&quot;65&quot;/&gt;&lt;hasText val=&quot;1&quot;/&gt;&lt;/Image&gt;&lt;/ThreeDShapeInfo&gt;"/>
</p:tagLst>
</file>

<file path=ppt/tags/tag101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7A66B8F1-25C2-48B6-8525-7D95611B2FC6}&quot;/&gt;&lt;isInvalidForFieldText val=&quot;0&quot;/&gt;&lt;Image&gt;&lt;filename val=&quot;C:\Users\kmnolan\AppData\Local\Temp\2\PR\data\asimages\{7A66B8F1-25C2-48B6-8525-7D95611B2FC6}_76.png&quot;/&gt;&lt;left val=&quot;209&quot;/&gt;&lt;top val=&quot;444&quot;/&gt;&lt;width val=&quot;272&quot;/&gt;&lt;height val=&quot;64&quot;/&gt;&lt;hasText val=&quot;1&quot;/&gt;&lt;/Image&gt;&lt;/ThreeDShapeInfo&gt;"/>
</p:tagLst>
</file>

<file path=ppt/tags/tag101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101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10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0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0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Lst>
</file>

<file path=ppt/tags/tag102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10E5906-63BA-4B10-9D30-081858471D77}&quot;/&gt;&lt;isInvalidForFieldText val=&quot;0&quot;/&gt;&lt;Image&gt;&lt;filename val=&quot;C:\Users\kmnolan\AppData\Local\Temp\2\PR\data\asimages\{D10E5906-63BA-4B10-9D30-081858471D77}_76.png&quot;/&gt;&lt;left val=&quot;203&quot;/&gt;&lt;top val=&quot;431&quot;/&gt;&lt;width val=&quot;271&quot;/&gt;&lt;height val=&quot;66&quot;/&gt;&lt;hasText val=&quot;1&quot;/&gt;&lt;/Image&gt;&lt;/ThreeDShapeInfo&gt;"/>
</p:tagLst>
</file>

<file path=ppt/tags/tag10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50]]&gt;&lt;/Top&gt;&lt;/ChangeData&gt;"/>
  <p:tag name="MMPROD_ID" val="10208"/>
  <p:tag name="MMPROD_TYPE" val="10018"/>
  <p:tag name="MMPROD_DATA" val="&lt;property id=&quot;10074&quot; value=&quot;0&quot;/&gt;&lt;property id=&quot;10193&quot; value=&quot;A&quot;/&gt;&lt;property id=&quot;10199&quot; value=&quot;0&quot;/&gt;&lt;object type=&quot;10049&quot; unique_id=&quot;10209&quot;&gt;&lt;property id=&quot;10020&quot; value=&quot;9&quot;/&gt;&lt;property id=&quot;10102&quot; value=&quot;0&quot;/&gt;&lt;property id=&quot;10191&quot; value=&quot;-1&quot;/&gt;&lt;/object&gt;"/>
  <p:tag name="MMPROD_COLLECTIONCONTAINERID" val="10205"/>
  <p:tag name="MMPROD_PARENTID" val="10353"/>
  <p:tag name="MMPROD_ANSWERLETTER" val="A) "/>
</p:tagLst>
</file>

<file path=ppt/tags/tag10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187.625]]&gt;&lt;/Top&gt;&lt;/ChangeData&gt;"/>
  <p:tag name="MMPROD_ID" val="10210"/>
  <p:tag name="MMPROD_TYPE" val="10018"/>
  <p:tag name="MMPROD_DATA" val="&lt;property id=&quot;10074&quot; value=&quot;1&quot;/&gt;&lt;property id=&quot;10193&quot; value=&quot;B&quot;/&gt;&lt;property id=&quot;10199&quot; value=&quot;0&quot;/&gt;&lt;object type=&quot;10049&quot; unique_id=&quot;10211&quot;&gt;&lt;property id=&quot;10020&quot; value=&quot;9&quot;/&gt;&lt;property id=&quot;10102&quot; value=&quot;0&quot;/&gt;&lt;property id=&quot;10191&quot; value=&quot;-1&quot;/&gt;&lt;/object&gt;"/>
  <p:tag name="MMPROD_COLLECTIONCONTAINERID" val="10205"/>
  <p:tag name="MMPROD_PARENTID" val="10353"/>
  <p:tag name="MMPROD_ANSWERLETTER" val="B) "/>
</p:tagLst>
</file>

<file path=ppt/tags/tag10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25.25]]&gt;&lt;/Top&gt;&lt;/ChangeData&gt;"/>
  <p:tag name="MMPROD_ID" val="10212"/>
  <p:tag name="MMPROD_TYPE" val="10018"/>
  <p:tag name="MMPROD_DATA" val="&lt;property id=&quot;10074&quot; value=&quot;0&quot;/&gt;&lt;property id=&quot;10193&quot; value=&quot;C&quot;/&gt;&lt;property id=&quot;10199&quot; value=&quot;0&quot;/&gt;&lt;object type=&quot;10049&quot; unique_id=&quot;10213&quot;&gt;&lt;property id=&quot;10020&quot; value=&quot;9&quot;/&gt;&lt;property id=&quot;10102&quot; value=&quot;0&quot;/&gt;&lt;property id=&quot;10191&quot; value=&quot;-1&quot;/&gt;&lt;/object&gt;"/>
  <p:tag name="MMPROD_COLLECTIONCONTAINERID" val="10205"/>
  <p:tag name="MMPROD_PARENTID" val="10353"/>
  <p:tag name="MMPROD_ANSWERLETTER" val="C) "/>
</p:tagLst>
</file>

<file path=ppt/tags/tag102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1028.xml><?xml version="1.0" encoding="utf-8"?>
<p:tagLst xmlns:a="http://schemas.openxmlformats.org/drawingml/2006/main" xmlns:r="http://schemas.openxmlformats.org/officeDocument/2006/relationships" xmlns:p="http://schemas.openxmlformats.org/presentationml/2006/main">
  <p:tag name="MMPROD_LASTVALUES" val="&lt;ChangeData&gt;&lt;Text&gt;&lt;![CDATA[57.4 ft]]&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102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46&quot;/&gt;&lt;lineCharCount val=&quot;53&quot;/&gt;&lt;lineCharCount val=&quot;8&quot;/&gt;&lt;lineCharCount val=&quot;1&quot;/&gt;&lt;lineCharCount val=&quot;50&quot;/&gt;&lt;lineCharCount val=&quot;11&quot;/&gt;&lt;lineCharCount val=&quot;52&quot;/&gt;&lt;lineCharCount val=&quot;17&quot;/&gt;&lt;/TableIndex&gt;&lt;/ShapeTextInfo&gt;"/>
</p:tagLst>
</file>

<file path=ppt/tags/tag103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1031.xml><?xml version="1.0" encoding="utf-8"?>
<p:tagLst xmlns:a="http://schemas.openxmlformats.org/drawingml/2006/main" xmlns:r="http://schemas.openxmlformats.org/officeDocument/2006/relationships" xmlns:p="http://schemas.openxmlformats.org/presentationml/2006/main">
  <p:tag name="MMPROD_LASTVALUES" val="&lt;ChangeData&gt;&lt;Text&gt;&lt;![CDATA[81.9 ft]]&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103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03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034.xml><?xml version="1.0" encoding="utf-8"?>
<p:tagLst xmlns:a="http://schemas.openxmlformats.org/drawingml/2006/main" xmlns:r="http://schemas.openxmlformats.org/officeDocument/2006/relationships" xmlns:p="http://schemas.openxmlformats.org/presentationml/2006/main">
  <p:tag name="MMPROD_LASTVALUES" val="&lt;ChangeData&gt;&lt;Text&gt;&lt;![CDATA[34.2 ft]]&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103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0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03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3.8]]&gt;&lt;/Left&gt;&lt;Top&gt;&lt;![CDATA[452.5513]]&gt;&lt;/Top&gt;&lt;/ChangeData&gt;"/>
  <p:tag name="PRESENTER_SHAPETEXTINFO" val="&lt;ShapeTextInfo&gt;&lt;TableIndex row=&quot;-1&quot; col=&quot;-1&quot;&gt;&lt;linesCount val=&quot;1&quot;/&gt;&lt;lineCharCount val=&quot;5&quot;/&gt;&lt;/TableIndex&gt;&lt;/ShapeTextInfo&gt;"/>
</p:tagLst>
</file>

<file path=ppt/tags/tag10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3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6.6]]&gt;&lt;/Left&gt;&lt;Top&gt;&lt;![CDATA[452.5513]]&gt;&lt;/Top&gt;&lt;/ChangeData&gt;"/>
  <p:tag name="PRESENTER_SHAPETEXTINFO" val="&lt;ShapeTextInfo&gt;&lt;TableIndex row=&quot;-1&quot; col=&quot;-1&quot;&gt;&lt;linesCount val=&quot;1&quot;/&gt;&lt;lineCharCount val=&quot;6&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2&quot; col=&quot;1&quot;&gt;&lt;linesCount val=&quot;1&quot;/&gt;&lt;lineCharCount val=&quot;15&quot;/&gt;&lt;/TableIndex&gt;&lt;TableIndex row=&quot;2&quot; col=&quot;2&quot;&gt;&lt;linesCount val=&quot;2&quot;/&gt;&lt;lineCharCount val=&quot;14&quot;/&gt;&lt;lineCharCount val=&quot;7&quot;/&gt;&lt;/TableIndex&gt;&lt;TableIndex row=&quot;2&quot; col=&quot;3&quot;&gt;&lt;linesCount val=&quot;1&quot;/&gt;&lt;lineCharCount val=&quot;15&quot;/&gt;&lt;/TableIndex&gt;&lt;/ShapeTextInfo&gt;"/>
</p:tagLst>
</file>

<file path=ppt/tags/tag1040.xml><?xml version="1.0" encoding="utf-8"?>
<p:tagLst xmlns:a="http://schemas.openxmlformats.org/drawingml/2006/main" xmlns:r="http://schemas.openxmlformats.org/officeDocument/2006/relationships" xmlns:p="http://schemas.openxmlformats.org/presentationml/2006/main">
  <p:tag name="ARTICULATE_SLIDE_GUID" val="35191ac9-aca3-4da7-9f61-0b90257ca688"/>
  <p:tag name="ARTICULATE_NAV_LEVEL" val="1"/>
  <p:tag name="ARTICULATE_PLAYLIST_ID" val="-1"/>
  <p:tag name="ARTICULATE_LOCK_SLIDE" val="0"/>
  <p:tag name="ARTICULATE_SLIDE_NAV" val="67"/>
</p:tagLst>
</file>

<file path=ppt/tags/tag10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8&quot;/&gt;&lt;lineCharCount val=&quot;61&quot;/&gt;&lt;lineCharCount val=&quot;29&quot;/&gt;&lt;/TableIndex&gt;&lt;/ShapeTextInfo&gt;"/>
</p:tagLst>
</file>

<file path=ppt/tags/tag10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21&quot;/&gt;&lt;lineCharCount val=&quot;23&quot;/&gt;&lt;lineCharCount val=&quot;20&quot;/&gt;&lt;lineCharCount val=&quot;26&quot;/&gt;&lt;lineCharCount val=&quot;26&quot;/&gt;&lt;lineCharCount val=&quot;26&quot;/&gt;&lt;lineCharCount val=&quot;11&quot;/&gt;&lt;/TableIndex&gt;&lt;/ShapeTextInfo&gt;"/>
</p:tagLst>
</file>

<file path=ppt/tags/tag10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mnolan\AppData\Local\Temp\1\articulate\presenter\imgtemp\Gm1kT6Rf_files\slide0001_image001.jpg"/>
</p:tagLst>
</file>

<file path=ppt/tags/tag1044.xml><?xml version="1.0" encoding="utf-8"?>
<p:tagLst xmlns:a="http://schemas.openxmlformats.org/drawingml/2006/main" xmlns:r="http://schemas.openxmlformats.org/officeDocument/2006/relationships" xmlns:p="http://schemas.openxmlformats.org/presentationml/2006/main">
  <p:tag name="ARTICULATE_SLIDE_GUID" val="8b2abccf-7445-43c9-b953-ab1441019e22"/>
  <p:tag name="ARTICULATE_NAV_LEVEL" val="1"/>
  <p:tag name="ARTICULATE_PLAYLIST_ID" val="-1"/>
  <p:tag name="ARTICULATE_LOCK_SLIDE" val="0"/>
  <p:tag name="ARTICULATE_SLIDE_NAV" val="68"/>
</p:tagLst>
</file>

<file path=ppt/tags/tag10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9&quot;/&gt;&lt;/TableIndex&gt;&lt;/ShapeTextInfo&gt;"/>
</p:tagLst>
</file>

<file path=ppt/tags/tag10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5&quot;/&gt;&lt;lineCharCount val=&quot;31&quot;/&gt;&lt;lineCharCount val=&quot;4&quot;/&gt;&lt;lineCharCount val=&quot;31&quot;/&gt;&lt;/TableIndex&gt;&lt;/ShapeTextInfo&gt;"/>
</p:tagLst>
</file>

<file path=ppt/tags/tag10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ARTICULATE_SLIDE_GUID" val="930aea6b-be0f-420a-bcab-e9bf321746a1"/>
  <p:tag name="ARTICULATE_NAV_LEVEL" val="1"/>
  <p:tag name="ARTICULATE_PLAYLIST_ID" val="-1"/>
  <p:tag name="ARTICULATE_LOCK_SLIDE" val="0"/>
  <p:tag name="ARTICULATE_SLIDE_NAV" val="18"/>
</p:tagLst>
</file>

<file path=ppt/tags/tag10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53.xml><?xml version="1.0" encoding="utf-8"?>
<p:tagLst xmlns:a="http://schemas.openxmlformats.org/drawingml/2006/main" xmlns:r="http://schemas.openxmlformats.org/officeDocument/2006/relationships" xmlns:p="http://schemas.openxmlformats.org/presentationml/2006/main">
  <p:tag name="ARTICULATE_SLIDE_GUID" val="9bff363e-5916-4cd8-b328-7299dffcb66a"/>
  <p:tag name="ARTICULATE_NAV_LEVEL" val="1"/>
  <p:tag name="ARTICULATE_PLAYLIST_ID" val="-1"/>
  <p:tag name="ARTICULATE_LOCK_SLIDE" val="0"/>
  <p:tag name="ARTICULATE_SLIDE_NAV" val="69"/>
</p:tagLst>
</file>

<file path=ppt/tags/tag10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1&quot;/&gt;&lt;lineCharCount val=&quot;25&quot;/&gt;&lt;lineCharCount val=&quot;1&quot;/&gt;&lt;/TableIndex&gt;&lt;/ShapeTextInfo&gt;"/>
</p:tagLst>
</file>

<file path=ppt/tags/tag10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2&quot;/&gt;&lt;lineCharCount val=&quot;30&quot;/&gt;&lt;lineCharCount val=&quot;37&quot;/&gt;&lt;lineCharCount val=&quot;34&quot;/&gt;&lt;/TableIndex&gt;&lt;/ShapeTextInfo&gt;"/>
</p:tagLst>
</file>

<file path=ppt/tags/tag10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62.xml><?xml version="1.0" encoding="utf-8"?>
<p:tagLst xmlns:a="http://schemas.openxmlformats.org/drawingml/2006/main" xmlns:r="http://schemas.openxmlformats.org/officeDocument/2006/relationships" xmlns:p="http://schemas.openxmlformats.org/presentationml/2006/main">
  <p:tag name="ARTICULATE_SLIDE_GUID" val="dc6f758c-af8d-4e22-a761-f00c79484a92"/>
  <p:tag name="ARTICULATE_NAV_LEVEL" val="1"/>
  <p:tag name="ARTICULATE_PLAYLIST_ID" val="-1"/>
  <p:tag name="ARTICULATE_LOCK_SLIDE" val="0"/>
  <p:tag name="ARTICULATE_SLIDE_NAV" val="70"/>
  <p:tag name="MMPROD_PASSDATA" val="&lt;object type=&quot;10050&quot; unique_id=&quot;10242&quot;&gt;&lt;property id=&quot;10020&quot; value=&quot;2&quot;/&gt;&lt;property id=&quot;10191&quot; value=&quot;-1&quot;/&gt;&lt;/object&gt;"/>
  <p:tag name="MMPROD_FAILDATA" val="&lt;object type=&quot;10051&quot; unique_id=&quot;10243&quot;&gt;&lt;property id=&quot;10020&quot; value=&quot;2&quot;/&gt;&lt;property id=&quot;10191&quot; value=&quot;-1&quot;/&gt;&lt;/object&gt;"/>
  <p:tag name="MMPROD_TYPE" val="10008"/>
  <p:tag name="MMPROD_DATA" val="&lt;property id=&quot;10026&quot; value=&quot;10&quot;/&gt;&lt;property id=&quot;10027&quot; value=&quot;Interaction10240&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ID" val="10361"/>
  <p:tag name="MMPROD_LASTVALUES" val="&lt;ChangeData&gt;&lt;SlideID&gt;&lt;![CDATA[361]]&gt;&lt;/SlideID&gt;&lt;/ChangeData&gt;"/>
  <p:tag name="MMPROD_ANSWERCOUNT" val="4"/>
</p:tagLst>
</file>

<file path=ppt/tags/tag1063.xml><?xml version="1.0" encoding="utf-8"?>
<p:tagLst xmlns:a="http://schemas.openxmlformats.org/drawingml/2006/main" xmlns:r="http://schemas.openxmlformats.org/officeDocument/2006/relationships" xmlns:p="http://schemas.openxmlformats.org/presentationml/2006/main">
  <p:tag name="MMPROD_ID" val="10240"/>
  <p:tag name="MMPROD_ABSOLUTEPOSITIONID" val="100"/>
  <p:tag name="MMPROD_LASTVALUES" val="&lt;ChangeData&gt;&lt;Text&gt;&lt;![CDATA[Exercise 23]]&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106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DD13765-466C-4568-85CB-49CC0A99E2DD}&quot;/&gt;&lt;isInvalidForFieldText val=&quot;0&quot;/&gt;&lt;Image&gt;&lt;filename val=&quot;C:\Users\kmnolan\AppData\Local\Temp\2\PR\data\asimages\{4DD13765-466C-4568-85CB-49CC0A99E2DD}_80.png&quot;/&gt;&lt;left val=&quot;68&quot;/&gt;&lt;top val=&quot;356&quot;/&gt;&lt;width val=&quot;265&quot;/&gt;&lt;height val=&quot;65&quot;/&gt;&lt;hasText val=&quot;1&quot;/&gt;&lt;/Image&gt;&lt;/ThreeDShapeInfo&gt;"/>
</p:tagLst>
</file>

<file path=ppt/tags/tag106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9B2B928-E4C4-429C-900F-978B8D33E000}&quot;/&gt;&lt;isInvalidForFieldText val=&quot;0&quot;/&gt;&lt;Image&gt;&lt;filename val=&quot;C:\Users\kmnolan\AppData\Local\Temp\2\PR\data\asimages\{59B2B928-E4C4-429C-900F-978B8D33E000}_80.png&quot;/&gt;&lt;left val=&quot;392&quot;/&gt;&lt;top val=&quot;356&quot;/&gt;&lt;width val=&quot;265&quot;/&gt;&lt;height val=&quot;65&quot;/&gt;&lt;hasText val=&quot;1&quot;/&gt;&lt;/Image&gt;&lt;/ThreeDShapeInfo&gt;"/>
</p:tagLst>
</file>

<file path=ppt/tags/tag106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045C9CE-3BE1-4A42-A70F-064FECC773DF}&quot;/&gt;&lt;isInvalidForFieldText val=&quot;0&quot;/&gt;&lt;Image&gt;&lt;filename val=&quot;C:\Users\kmnolan\AppData\Local\Temp\2\PR\data\asimages\{2045C9CE-3BE1-4A42-A70F-064FECC773DF}_80.png&quot;/&gt;&lt;left val=&quot;198&quot;/&gt;&lt;top val=&quot;420&quot;/&gt;&lt;width val=&quot;265&quot;/&gt;&lt;height val=&quot;59&quot;/&gt;&lt;hasText val=&quot;1&quot;/&gt;&lt;/Image&gt;&lt;/ThreeDShapeInfo&gt;"/>
</p:tagLst>
</file>

<file path=ppt/tags/tag106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BB84A48-3FA9-45CC-9264-CE15F7DBB5B8}&quot;/&gt;&lt;isInvalidForFieldText val=&quot;0&quot;/&gt;&lt;Image&gt;&lt;filename val=&quot;C:\Users\kmnolan\AppData\Local\Temp\2\PR\data\asimages\{2BB84A48-3FA9-45CC-9264-CE15F7DBB5B8}_80.png&quot;/&gt;&lt;left val=&quot;187&quot;/&gt;&lt;top val=&quot;387&quot;/&gt;&lt;width val=&quot;535&quot;/&gt;&lt;height val=&quot;66&quot;/&gt;&lt;hasText val=&quot;1&quot;/&gt;&lt;/Image&gt;&lt;/ThreeDShapeInfo&gt;"/>
</p:tagLst>
</file>

<file path=ppt/tags/tag106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A01A23C-4060-4408-857A-BFA88E3A9E38}&quot;/&gt;&lt;isInvalidForFieldText val=&quot;0&quot;/&gt;&lt;Image&gt;&lt;filename val=&quot;C:\Users\kmnolan\AppData\Local\Temp\2\PR\data\asimages\{5A01A23C-4060-4408-857A-BFA88E3A9E38}_80.png&quot;/&gt;&lt;left val=&quot;187&quot;/&gt;&lt;top val=&quot;440&quot;/&gt;&lt;width val=&quot;535&quot;/&gt;&lt;height val=&quot;66&quot;/&gt;&lt;hasText val=&quot;1&quot;/&gt;&lt;/Image&gt;&lt;/ThreeDShapeInfo&gt;"/>
</p:tagLst>
</file>

<file path=ppt/tags/tag106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16CE7D98-6306-492A-909C-DF658AFA45CC}&quot;/&gt;&lt;isInvalidForFieldText val=&quot;0&quot;/&gt;&lt;Image&gt;&lt;filename val=&quot;C:\Users\kmnolan\AppData\Local\Temp\2\PR\data\asimages\{16CE7D98-6306-492A-909C-DF658AFA45CC}_80.png&quot;/&gt;&lt;left val=&quot;187&quot;/&gt;&lt;top val=&quot;418&quot;/&gt;&lt;width val=&quot;290&quot;/&gt;&lt;height val=&quot;6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9&quot;/&gt;&lt;lineCharCount val=&quot;45&quot;/&gt;&lt;lineCharCount val=&quot;1&quot;/&gt;&lt;lineCharCount val=&quot;57&quot;/&gt;&lt;lineCharCount val=&quot;55&quot;/&gt;&lt;lineCharCount val=&quot;63&quot;/&gt;&lt;lineCharCount val=&quot;64&quot;/&gt;&lt;lineCharCount val=&quot;67&quot;/&gt;&lt;lineCharCount val=&quot;20&quot;/&gt;&lt;lineCharCount val=&quot;67&quot;/&gt;&lt;lineCharCount val=&quot;25&quot;/&gt;&lt;lineCharCount val=&quot;65&quot;/&gt;&lt;lineCharCount val=&quot;33&quot;/&gt;&lt;lineCharCount val=&quot;1&quot;/&gt;&lt;/TableIndex&gt;&lt;/ShapeTextInfo&gt;"/>
</p:tagLst>
</file>

<file path=ppt/tags/tag107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E23024F-8AE1-4E6C-99AD-61F65411D63D}&quot;/&gt;&lt;isInvalidForFieldText val=&quot;0&quot;/&gt;&lt;Image&gt;&lt;filename val=&quot;C:\Users\kmnolan\AppData\Local\Temp\2\PR\data\asimages\{9E23024F-8AE1-4E6C-99AD-61F65411D63D}_80.png&quot;/&gt;&lt;left val=&quot;209&quot;/&gt;&lt;top val=&quot;444&quot;/&gt;&lt;width val=&quot;272&quot;/&gt;&lt;height val=&quot;64&quot;/&gt;&lt;hasText val=&quot;1&quot;/&gt;&lt;/Image&gt;&lt;/ThreeDShapeInfo&gt;"/>
</p:tagLst>
</file>

<file path=ppt/tags/tag107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107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10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0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9&quot;/&gt;&lt;lineCharCount val=&quot;4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ARTICULATE_SLIDE_GUID" val="148d43fd-1350-4943-b8b0-195ebf710819"/>
  <p:tag name="ARTICULATE_NAV_LEVEL" val="1"/>
  <p:tag name="ARTICULATE_PLAYLIST_ID" val="-1"/>
  <p:tag name="ARTICULATE_LOCK_SLIDE" val="0"/>
  <p:tag name="ARTICULATE_SLIDE_NAV" val="19"/>
  <p:tag name="MMPROD_LASTVALUES" val="&lt;ChangeData&gt;&lt;SlideID&gt;&lt;![CDATA[277]]&gt;&lt;/SlideID&gt;&lt;/ChangeData&gt;"/>
  <p:tag name="MMPROD_PASSDATA" val="&lt;object type=&quot;10050&quot; unique_id=&quot;10155&quot;&gt;&lt;property id=&quot;10020&quot; value=&quot;2&quot;/&gt;&lt;property id=&quot;10102&quot; value=&quot;0&quot;/&gt;&lt;property id=&quot;10191&quot; value=&quot;-1&quot;/&gt;&lt;/object&gt;"/>
  <p:tag name="MMPROD_FAILDATA" val="&lt;object type=&quot;10051&quot; unique_id=&quot;10156&quot;&gt;&lt;property id=&quot;10020&quot; value=&quot;2&quot;/&gt;&lt;property id=&quot;10102&quot; value=&quot;0&quot;/&gt;&lt;property id=&quot;10191&quot; value=&quot;-1&quot;/&gt;&lt;/object&gt;"/>
  <p:tag name="MMPROD_ID" val="10310"/>
  <p:tag name="MMPROD_TYPE" val="10055"/>
  <p:tag name="MMPROD_DATA" val="&lt;property id=&quot;10026&quot; value=&quot;10&quot;/&gt;&lt;property id=&quot;10027&quot; value=&quot;Interaction10153&quot;/&gt;&lt;property id=&quot;10028&quot; value=&quot;0&quot;/&gt;&lt;property id=&quot;10063&quot; value=&quot;1&quot;/&gt;&lt;property id=&quot;10070&quot; value=&quot;True/False&quot;/&gt;&lt;property id=&quot;10098&quot; value=&quot;True/Fals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2"/>
</p:tagLst>
</file>

<file path=ppt/tags/tag108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29.625]]&gt;&lt;/Top&gt;&lt;/ChangeData&gt;"/>
  <p:tag name="MMPROD_ID" val="10244"/>
  <p:tag name="MMPROD_TYPE" val="10018"/>
  <p:tag name="MMPROD_DATA" val="&lt;property id=&quot;10074&quot; value=&quot;0&quot;/&gt;&lt;property id=&quot;10193&quot; value=&quot;A&quot;/&gt;&lt;property id=&quot;10199&quot; value=&quot;0&quot;/&gt;&lt;object type=&quot;10049&quot; unique_id=&quot;10245&quot;&gt;&lt;property id=&quot;10020&quot; value=&quot;9&quot;/&gt;&lt;property id=&quot;10102&quot; value=&quot;0&quot;/&gt;&lt;property id=&quot;10191&quot; value=&quot;-1&quot;/&gt;&lt;/object&gt;"/>
  <p:tag name="MMPROD_COLLECTIONCONTAINERID" val="10241"/>
  <p:tag name="MMPROD_PARENTID" val="10354"/>
  <p:tag name="MMPROD_ANSWERLETTER" val="A) "/>
</p:tagLst>
</file>

<file path=ppt/tags/tag108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167.25]]&gt;&lt;/Top&gt;&lt;/ChangeData&gt;"/>
  <p:tag name="MMPROD_ID" val="10246"/>
  <p:tag name="MMPROD_TYPE" val="10018"/>
  <p:tag name="MMPROD_DATA" val="&lt;property id=&quot;10074&quot; value=&quot;0&quot;/&gt;&lt;property id=&quot;10193&quot; value=&quot;B&quot;/&gt;&lt;property id=&quot;10199&quot; value=&quot;0&quot;/&gt;&lt;object type=&quot;10049&quot; unique_id=&quot;10247&quot;&gt;&lt;property id=&quot;10020&quot; value=&quot;9&quot;/&gt;&lt;property id=&quot;10102&quot; value=&quot;0&quot;/&gt;&lt;property id=&quot;10191&quot; value=&quot;-1&quot;/&gt;&lt;/object&gt;"/>
  <p:tag name="MMPROD_COLLECTIONCONTAINERID" val="10241"/>
  <p:tag name="MMPROD_PARENTID" val="10354"/>
  <p:tag name="MMPROD_ANSWERLETTER" val="B) "/>
</p:tagLst>
</file>

<file path=ppt/tags/tag108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04.875]]&gt;&lt;/Top&gt;&lt;/ChangeData&gt;"/>
  <p:tag name="MMPROD_ID" val="10248"/>
  <p:tag name="MMPROD_TYPE" val="10018"/>
  <p:tag name="MMPROD_DATA" val="&lt;property id=&quot;10074&quot; value=&quot;1&quot;/&gt;&lt;property id=&quot;10193&quot; value=&quot;C&quot;/&gt;&lt;property id=&quot;10199&quot; value=&quot;0&quot;/&gt;&lt;object type=&quot;10049&quot; unique_id=&quot;10249&quot;&gt;&lt;property id=&quot;10020&quot; value=&quot;9&quot;/&gt;&lt;property id=&quot;10102&quot; value=&quot;0&quot;/&gt;&lt;property id=&quot;10191&quot; value=&quot;-1&quot;/&gt;&lt;/object&gt;"/>
  <p:tag name="MMPROD_COLLECTIONCONTAINERID" val="10241"/>
  <p:tag name="MMPROD_PARENTID" val="10354"/>
  <p:tag name="MMPROD_ANSWERLETTER" val="C) "/>
</p:tagLst>
</file>

<file path=ppt/tags/tag108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42.5]]&gt;&lt;/Top&gt;&lt;/ChangeData&gt;"/>
  <p:tag name="MMPROD_ID" val="10250"/>
  <p:tag name="MMPROD_TYPE" val="10018"/>
  <p:tag name="MMPROD_DATA" val="&lt;property id=&quot;10074&quot; value=&quot;0&quot;/&gt;&lt;property id=&quot;10193&quot; value=&quot;D&quot;/&gt;&lt;property id=&quot;10199&quot; value=&quot;0&quot;/&gt;&lt;object type=&quot;10049&quot; unique_id=&quot;10251&quot;&gt;&lt;property id=&quot;10020&quot; value=&quot;9&quot;/&gt;&lt;property id=&quot;10102&quot; value=&quot;0&quot;/&gt;&lt;property id=&quot;10191&quot; value=&quot;-1&quot;/&gt;&lt;/object&gt;"/>
  <p:tag name="MMPROD_COLLECTIONCONTAINERID" val="10241"/>
  <p:tag name="MMPROD_PARENTID" val="10354"/>
  <p:tag name="MMPROD_ANSWERLETTER" val="D) "/>
</p:tagLst>
</file>

<file path=ppt/tags/tag108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1085.xml><?xml version="1.0" encoding="utf-8"?>
<p:tagLst xmlns:a="http://schemas.openxmlformats.org/drawingml/2006/main" xmlns:r="http://schemas.openxmlformats.org/officeDocument/2006/relationships" xmlns:p="http://schemas.openxmlformats.org/presentationml/2006/main">
  <p:tag name="MMPROD_LASTVALUES" val="&lt;ChangeData&gt;&lt;Text&gt;&lt;![CDATA[193.7 gallons]]&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13&quot;/&gt;&lt;/TableIndex&gt;&lt;/ShapeTextInfo&gt;"/>
</p:tagLst>
</file>

<file path=ppt/tags/tag108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108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1088.xml><?xml version="1.0" encoding="utf-8"?>
<p:tagLst xmlns:a="http://schemas.openxmlformats.org/drawingml/2006/main" xmlns:r="http://schemas.openxmlformats.org/officeDocument/2006/relationships" xmlns:p="http://schemas.openxmlformats.org/presentationml/2006/main">
  <p:tag name="MMPROD_LASTVALUES" val="&lt;ChangeData&gt;&lt;Text&gt;&lt;![CDATA[48.5 gallons]]&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108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109.xml><?xml version="1.0" encoding="utf-8"?>
<p:tagLst xmlns:a="http://schemas.openxmlformats.org/drawingml/2006/main" xmlns:r="http://schemas.openxmlformats.org/officeDocument/2006/relationships" xmlns:p="http://schemas.openxmlformats.org/presentationml/2006/main">
  <p:tag name="MMPROD_ID" val="10153"/>
  <p:tag name="MMPROD_ABSOLUTEPOSITIONID" val="100"/>
  <p:tag name="MMPROD_LASTVALUES" val="&lt;ChangeData&gt;&lt;Text&gt;&lt;![CDATA[Exercise 1]]&gt;&lt;/Text&gt;&lt;FontSize&gt;&lt;![CDATA[32]]&gt;&lt;/FontSize&gt;&lt;Left&gt;&lt;![CDATA[0]]&gt;&lt;/Left&gt;&lt;Top&gt;&lt;![CDATA[0]]&gt;&lt;/Top&gt;&lt;/ChangeData&gt;"/>
  <p:tag name="PRESENTER_SHAPETEXTINFO" val="&lt;ShapeTextInfo&gt;&lt;TableIndex row=&quot;-1&quot; col=&quot;-1&quot;&gt;&lt;linesCount val=&quot;1&quot;/&gt;&lt;lineCharCount val=&quot;10&quot;/&gt;&lt;/TableIndex&gt;&lt;/ShapeTextInfo&gt;"/>
</p:tagLst>
</file>

<file path=ppt/tags/tag109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1091.xml><?xml version="1.0" encoding="utf-8"?>
<p:tagLst xmlns:a="http://schemas.openxmlformats.org/drawingml/2006/main" xmlns:r="http://schemas.openxmlformats.org/officeDocument/2006/relationships" xmlns:p="http://schemas.openxmlformats.org/presentationml/2006/main">
  <p:tag name="MMPROD_LASTVALUES" val="&lt;ChangeData&gt;&lt;Text&gt;&lt;![CDATA[45.8 gallons]]&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12&quot;/&gt;&lt;/TableIndex&gt;&lt;/ShapeTextInfo&gt;"/>
</p:tagLst>
</file>

<file path=ppt/tags/tag109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09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094.xml><?xml version="1.0" encoding="utf-8"?>
<p:tagLst xmlns:a="http://schemas.openxmlformats.org/drawingml/2006/main" xmlns:r="http://schemas.openxmlformats.org/officeDocument/2006/relationships" xmlns:p="http://schemas.openxmlformats.org/presentationml/2006/main">
  <p:tag name="MMPROD_LASTVALUES" val="&lt;ChangeData&gt;&lt;Text&gt;&lt;![CDATA[6.48 gallons]]&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109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0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09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3.8]]&gt;&lt;/Left&gt;&lt;Top&gt;&lt;![CDATA[452.5513]]&gt;&lt;/Top&gt;&lt;/ChangeData&gt;"/>
  <p:tag name="PRESENTER_SHAPETEXTINFO" val="&lt;ShapeTextInfo&gt;&lt;TableIndex row=&quot;-1&quot; col=&quot;-1&quot;&gt;&lt;linesCount val=&quot;1&quot;/&gt;&lt;lineCharCount val=&quot;5&quot;/&gt;&lt;/TableIndex&gt;&lt;/ShapeTextInfo&gt;"/>
</p:tagLst>
</file>

<file path=ppt/tags/tag10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9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6.6]]&gt;&lt;/Left&gt;&lt;Top&gt;&lt;![CDATA[452.5513]]&gt;&lt;/Top&gt;&lt;/ChangeData&gt;"/>
  <p:tag name="PRESENTER_SHAPETEXTINFO" val="&lt;ShapeTextInfo&gt;&lt;TableIndex row=&quot;-1&quot; col=&quot;-1&quot;&gt;&lt;linesCount val=&quot;1&quot;/&gt;&lt;lineCharCount val=&quot;6&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C9EF3AC-97E2-43DF-9965-740EE124273E}&quot;/&gt;&lt;isInvalidForFieldText val=&quot;0&quot;/&gt;&lt;Image&gt;&lt;filename val=&quot;C:\Users\kmnolan\AppData\Local\Temp\2\PR\data\asimages\{9C9EF3AC-97E2-43DF-9965-740EE124273E}_20.png&quot;/&gt;&lt;left val=&quot;68&quot;/&gt;&lt;top val=&quot;356&quot;/&gt;&lt;width val=&quot;267&quot;/&gt;&lt;height val=&quot;65&quot;/&gt;&lt;hasText val=&quot;1&quot;/&gt;&lt;/Image&gt;&lt;/ThreeDShapeInfo&gt;"/>
</p:tagLst>
</file>

<file path=ppt/tags/tag1100.xml><?xml version="1.0" encoding="utf-8"?>
<p:tagLst xmlns:a="http://schemas.openxmlformats.org/drawingml/2006/main" xmlns:r="http://schemas.openxmlformats.org/officeDocument/2006/relationships" xmlns:p="http://schemas.openxmlformats.org/presentationml/2006/main">
  <p:tag name="MMPROD_SCORING" val="10004"/>
  <p:tag name="MMPROD_TYPE" val="10007"/>
  <p:tag name="MMPROD_LASTVALUES" val="&lt;ChangeData&gt;&lt;SlideID&gt;&lt;![CDATA[267]]&gt;&lt;/SlideID&gt;&lt;/ChangeData&gt;"/>
  <p:tag name="ARTICULATE_SLIDE_GUID" val="b6a378c1-1323-4a16-a526-00e48719e72a"/>
  <p:tag name="ARTICULATE_NAV_LEVEL" val="1"/>
  <p:tag name="ARTICULATE_PLAYLIST_ID" val="-1"/>
  <p:tag name="ARTICULATE_LOCK_SLIDE" val="0"/>
  <p:tag name="ARTICULATE_SLIDE_NAV" val="71"/>
</p:tagLst>
</file>

<file path=ppt/tags/tag1101.xml><?xml version="1.0" encoding="utf-8"?>
<p:tagLst xmlns:a="http://schemas.openxmlformats.org/drawingml/2006/main" xmlns:r="http://schemas.openxmlformats.org/officeDocument/2006/relationships" xmlns:p="http://schemas.openxmlformats.org/presentationml/2006/main">
  <p:tag name="MMPROD_LASTVALUES" val="&lt;ChangeData&gt;&lt;Text&gt;&lt;![CDATA[Quiz]]&gt;&lt;/Text&gt;&lt;FontSize&gt;&lt;![CDATA[32]]&gt;&lt;/FontSize&gt;&lt;Left&gt;&lt;![CDATA[0]]&gt;&lt;/Left&gt;&lt;Top&gt;&lt;![CDATA[0]]&gt;&lt;/Top&gt;&lt;/ChangeData&gt;"/>
  <p:tag name="MMPROD_ABSOLUTEPOSITIONID" val="100"/>
  <p:tag name="PRESENTER_SHAPETEXTINFO" val="&lt;ShapeTextInfo&gt;&lt;TableIndex row=&quot;-1&quot; col=&quot;-1&quot;&gt;&lt;linesCount val=&quot;1&quot;/&gt;&lt;lineCharCount val=&quot;4&quot;/&gt;&lt;/TableIndex&gt;&lt;/ShapeTextInfo&gt;"/>
</p:tagLst>
</file>

<file path=ppt/tags/tag1102.xml><?xml version="1.0" encoding="utf-8"?>
<p:tagLst xmlns:a="http://schemas.openxmlformats.org/drawingml/2006/main" xmlns:r="http://schemas.openxmlformats.org/officeDocument/2006/relationships" xmlns:p="http://schemas.openxmlformats.org/presentationml/2006/main">
  <p:tag name="MMPROD_ABSOLUTEPOSITIONID_{SCORE}" val="9001"/>
  <p:tag name="MMPROD_ABSOLUTEPOSITIONID_{MAX-SCORE}" val="9002"/>
  <p:tag name="MMPROD_ABSOLUTEPOSITIONID_{TOTAL-ATTEMPTS}" val="9006"/>
  <p:tag name="PRESENTER_SHAPETEXTINFO" val="&lt;ShapeTextInfo&gt;&lt;TableIndex row=&quot;1&quot; col=&quot;1&quot;&gt;&lt;linesCount val=&quot;1&quot;/&gt;&lt;lineCharCount val=&quot;10&quot;/&gt;&lt;/TableIndex&gt;&lt;TableIndex row=&quot;1&quot; col=&quot;2&quot;&gt;&lt;linesCount val=&quot;1&quot;/&gt;&lt;lineCharCount val=&quot;7&quot;/&gt;&lt;/TableIndex&gt;&lt;TableIndex row=&quot;2&quot; col=&quot;1&quot;&gt;&lt;linesCount val=&quot;1&quot;/&gt;&lt;lineCharCount val=&quot;9&quot;/&gt;&lt;/TableIndex&gt;&lt;TableIndex row=&quot;2&quot; col=&quot;2&quot;&gt;&lt;linesCount val=&quot;1&quot;/&gt;&lt;lineCharCount val=&quot;11&quot;/&gt;&lt;/TableIndex&gt;&lt;TableIndex row=&quot;3&quot; col=&quot;1&quot;&gt;&lt;linesCount val=&quot;2&quot;/&gt;&lt;lineCharCount val=&quot;15&quot;/&gt;&lt;lineCharCount val=&quot;8&quot;/&gt;&lt;/TableIndex&gt;&lt;TableIndex row=&quot;3&quot; col=&quot;2&quot;&gt;&lt;linesCount val=&quot;1&quot;/&gt;&lt;lineCharCount val=&quot;16&quot;/&gt;&lt;/TableIndex&gt;&lt;/ShapeTextInfo&gt;"/>
</p:tagLst>
</file>

<file path=ppt/tags/tag1103.xml><?xml version="1.0" encoding="utf-8"?>
<p:tagLst xmlns:a="http://schemas.openxmlformats.org/drawingml/2006/main" xmlns:r="http://schemas.openxmlformats.org/officeDocument/2006/relationships" xmlns:p="http://schemas.openxmlformats.org/presentationml/2006/main">
  <p:tag name="MMPROD_LASTVALUES" val="&lt;ChangeData&gt;&lt;Text&gt;&lt;![CDATA[Question Feedback/Review Information Will Appear Here]]&gt;&lt;/Text&gt;&lt;FontSize&gt;&lt;![CDATA[18]]&gt;&lt;/FontSize&gt;&lt;Left&gt;&lt;![CDATA[0]]&gt;&lt;/Left&gt;&lt;Top&gt;&lt;![CDATA[0]]&gt;&lt;/Top&gt;&lt;/ChangeData&gt;"/>
  <p:tag name="MMPROD_ABSOLUTEPOSITIONID" val="7006"/>
  <p:tag name="PRESENTER_SHAPETEXTINFO" val="&lt;ShapeTextInfo&gt;&lt;TableIndex row=&quot;-1&quot; col=&quot;-1&quot;&gt;&lt;linesCount val=&quot;2&quot;/&gt;&lt;lineCharCount val=&quot;42&quot;/&gt;&lt;lineCharCount val=&quot;11&quot;/&gt;&lt;/TableIndex&gt;&lt;/ShapeTextInfo&gt;"/>
  <p:tag name="PRESENTER_SHAPEINFO" val="&lt;ThreeDShapeInfo&gt;&lt;uuid val=&quot;{7D2EC011-0D8A-44D4-91A9-0591B1C48F31}&quot;/&gt;&lt;isInvalidForFieldText val=&quot;0&quot;/&gt;&lt;Image&gt;&lt;filename val=&quot;C:\Users\kmnolan\AppData\Local\Temp\2\PR\data\asimages\{7D2EC011-0D8A-44D4-91A9-0591B1C48F31}_81.png&quot;/&gt;&lt;left val=&quot;129&quot;/&gt;&lt;top val=&quot;357&quot;/&gt;&lt;width val=&quot;405&quot;/&gt;&lt;height val=&quot;86&quot;/&gt;&lt;hasText val=&quot;1&quot;/&gt;&lt;/Image&gt;&lt;/ThreeDShapeInfo&gt;"/>
</p:tagLst>
</file>

<file path=ppt/tags/tag1104.xml><?xml version="1.0" encoding="utf-8"?>
<p:tagLst xmlns:a="http://schemas.openxmlformats.org/drawingml/2006/main" xmlns:r="http://schemas.openxmlformats.org/officeDocument/2006/relationships" xmlns:p="http://schemas.openxmlformats.org/presentationml/2006/main">
  <p:tag name="MMPROD_ABSOLUTEPOSITIONID" val="9007"/>
  <p:tag name="MMPROD_LASTVALUES" val="&lt;ChangeData&gt;&lt;Left&gt;&lt;![CDATA[586.75]]&gt;&lt;/Left&gt;&lt;Top&gt;&lt;![CDATA[450.25]]&gt;&lt;/Top&gt;&lt;/ChangeData&gt;"/>
  <p:tag name="ARTICULATE_PUBLISH_MODE" val="1"/>
</p:tagLst>
</file>

<file path=ppt/tags/tag1105.xml><?xml version="1.0" encoding="utf-8"?>
<p:tagLst xmlns:a="http://schemas.openxmlformats.org/drawingml/2006/main" xmlns:r="http://schemas.openxmlformats.org/officeDocument/2006/relationships" xmlns:p="http://schemas.openxmlformats.org/presentationml/2006/main">
  <p:tag name="MMPROD_ABSOLUTEPOSITIONID" val="9009"/>
  <p:tag name="MMPROD_LASTVALUES" val="&lt;ChangeData&gt;&lt;Left&gt;&lt;![CDATA[482.625]]&gt;&lt;/Left&gt;&lt;Top&gt;&lt;![CDATA[450.25]]&gt;&lt;/Top&gt;&lt;/ChangeData&gt;"/>
  <p:tag name="ARTICULATE_PUBLISH_MODE" val="1"/>
</p:tagLst>
</file>

<file path=ppt/tags/tag1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7.xml><?xml version="1.0" encoding="utf-8"?>
<p:tagLst xmlns:a="http://schemas.openxmlformats.org/drawingml/2006/main" xmlns:r="http://schemas.openxmlformats.org/officeDocument/2006/relationships" xmlns:p="http://schemas.openxmlformats.org/presentationml/2006/main">
  <p:tag name="MMPROD_ABSOLUTEPOSITIONID" val="9010"/>
  <p:tag name="MMPROD_LASTVALUES" val="&lt;ChangeData&gt;&lt;Text&gt;&lt;![CDATA[Continue]]&gt;&lt;/Text&gt;&lt;FontSize&gt;&lt;![CDATA[13]]&gt;&lt;/FontSize&gt;&lt;Left&gt;&lt;![CDATA[484.625]]&gt;&lt;/Left&gt;&lt;Top&gt;&lt;![CDATA[452.25]]&gt;&lt;/Top&gt;&lt;/ChangeData&gt;"/>
  <p:tag name="PRESENTER_SHAPETEXTINFO" val="&lt;ShapeTextInfo&gt;&lt;TableIndex row=&quot;-1&quot; col=&quot;-1&quot;&gt;&lt;linesCount val=&quot;1&quot;/&gt;&lt;lineCharCount val=&quot;8&quot;/&gt;&lt;/TableIndex&gt;&lt;/ShapeTextInfo&gt;"/>
</p:tagLst>
</file>

<file path=ppt/tags/tag1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9.xml><?xml version="1.0" encoding="utf-8"?>
<p:tagLst xmlns:a="http://schemas.openxmlformats.org/drawingml/2006/main" xmlns:r="http://schemas.openxmlformats.org/officeDocument/2006/relationships" xmlns:p="http://schemas.openxmlformats.org/presentationml/2006/main">
  <p:tag name="MMPROD_ABSOLUTEPOSITIONID" val="9008"/>
  <p:tag name="MMPROD_LASTVALUES" val="&lt;ChangeData&gt;&lt;Text&gt;&lt;![CDATA[Review Quiz]]&gt;&lt;/Text&gt;&lt;FontSize&gt;&lt;![CDATA[14]]&gt;&lt;/FontSize&gt;&lt;Left&gt;&lt;![CDATA[588.75]]&gt;&lt;/Left&gt;&lt;Top&gt;&lt;![CDATA[452.25]]&gt;&lt;/Top&gt;&lt;/ChangeData&gt;"/>
  <p:tag name="PRESENTER_SHAPETEXTINFO" val="&lt;ShapeTextInfo&gt;&lt;TableIndex row=&quot;-1&quot; col=&quot;-1&quot;&gt;&lt;linesCount val=&quot;1&quot;/&gt;&lt;lineCharCount val=&quot;1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E816BFB-5680-4973-A67E-94C9DB23015A}&quot;/&gt;&lt;isInvalidForFieldText val=&quot;0&quot;/&gt;&lt;Image&gt;&lt;filename val=&quot;C:\Users\kmnolan\AppData\Local\Temp\2\PR\data\asimages\{5E816BFB-5680-4973-A67E-94C9DB23015A}_20.png&quot;/&gt;&lt;left val=&quot;388&quot;/&gt;&lt;top val=&quot;356&quot;/&gt;&lt;width val=&quot;278&quot;/&gt;&lt;height val=&quot;65&quot;/&gt;&lt;hasText val=&quot;1&quot;/&gt;&lt;/Image&gt;&lt;/ThreeDShapeInfo&gt;"/>
</p:tagLst>
</file>

<file path=ppt/tags/tag1110.xml><?xml version="1.0" encoding="utf-8"?>
<p:tagLst xmlns:a="http://schemas.openxmlformats.org/drawingml/2006/main" xmlns:r="http://schemas.openxmlformats.org/officeDocument/2006/relationships" xmlns:p="http://schemas.openxmlformats.org/presentationml/2006/main">
  <p:tag name="ARTICULATE_SLIDE_GUID" val="4d63dafb-c8c3-4478-a248-a90a19234228"/>
  <p:tag name="ARTICULATE_NAV_LEVEL" val="1"/>
  <p:tag name="ARTICULATE_PLAYLIST_ID" val="-1"/>
  <p:tag name="ARTICULATE_LOCK_SLIDE" val="0"/>
  <p:tag name="ARTICULATE_SLIDE_NAV" val="72"/>
</p:tagLst>
</file>

<file path=ppt/tags/tag1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1&quot;/&gt;&lt;lineCharCount val=&quot;64&quot;/&gt;&lt;lineCharCount val=&quot;33&quot;/&gt;&lt;lineCharCount val=&quot;1&quot;/&gt;&lt;lineCharCount val=&quot;25&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1B45C8A-F175-4868-917E-7776BAF16F68}&quot;/&gt;&lt;isInvalidForFieldText val=&quot;0&quot;/&gt;&lt;Image&gt;&lt;filename val=&quot;C:\Users\kmnolan\AppData\Local\Temp\2\PR\data\asimages\{E1B45C8A-F175-4868-917E-7776BAF16F68}_20.png&quot;/&gt;&lt;left val=&quot;195&quot;/&gt;&lt;top val=&quot;420&quot;/&gt;&lt;width val=&quot;270&quot;/&gt;&lt;height val=&quot;59&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6B9499A2-61AD-4C1D-849F-4C8FEC1A462A}&quot;/&gt;&lt;isInvalidForFieldText val=&quot;0&quot;/&gt;&lt;Image&gt;&lt;filename val=&quot;C:\Users\kmnolan\AppData\Local\Temp\2\PR\data\asimages\{6B9499A2-61AD-4C1D-849F-4C8FEC1A462A}_20.png&quot;/&gt;&lt;left val=&quot;187&quot;/&gt;&lt;top val=&quot;387&quot;/&gt;&lt;width val=&quot;535&quot;/&gt;&lt;height val=&quot;66&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950FD91-FC39-457E-92E3-8B734DA8D99D}&quot;/&gt;&lt;isInvalidForFieldText val=&quot;0&quot;/&gt;&lt;Image&gt;&lt;filename val=&quot;C:\Users\kmnolan\AppData\Local\Temp\2\PR\data\asimages\{E950FD91-FC39-457E-92E3-8B734DA8D99D}_20.png&quot;/&gt;&lt;left val=&quot;187&quot;/&gt;&lt;top val=&quot;440&quot;/&gt;&lt;width val=&quot;535&quot;/&gt;&lt;height val=&quot;66&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3B7CDE33-D53E-428A-9CA5-407F62B298CC}&quot;/&gt;&lt;isInvalidForFieldText val=&quot;0&quot;/&gt;&lt;Image&gt;&lt;filename val=&quot;C:\Users\kmnolan\AppData\Local\Temp\2\PR\data\asimages\{3B7CDE33-D53E-428A-9CA5-407F62B298CC}_20.png&quot;/&gt;&lt;left val=&quot;198&quot;/&gt;&lt;top val=&quot;418&quot;/&gt;&lt;width val=&quot;265&quot;/&gt;&lt;height val=&quot;6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6DE7476F-B969-4CD9-9B8F-318BDB081913}&quot;/&gt;&lt;isInvalidForFieldText val=&quot;0&quot;/&gt;&lt;Image&gt;&lt;filename val=&quot;C:\Users\kmnolan\AppData\Local\Temp\2\PR\data\asimages\{6DE7476F-B969-4CD9-9B8F-318BDB081913}_20.png&quot;/&gt;&lt;left val=&quot;210&quot;/&gt;&lt;top val=&quot;444&quot;/&gt;&lt;width val=&quot;265&quot;/&gt;&lt;height val=&quot;64&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11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7&quot;/&gt;&lt;lineCharCount val=&quot;49&quot;/&gt;&lt;lineCharCount val=&quot;13&quot;/&gt;&lt;lineCharCount val=&quot;5&quot;/&gt;&lt;lineCharCount val=&quot;1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B20BC50-B648-4AB0-B9F5-B5561BBB72E5}&quot;/&gt;&lt;isInvalidForFieldText val=&quot;0&quot;/&gt;&lt;Image&gt;&lt;filename val=&quot;C:\Users\kmnolan\AppData\Local\Temp\2\PR\data\asimages\{8B20BC50-B648-4AB0-B9F5-B5561BBB72E5}_20.png&quot;/&gt;&lt;left val=&quot;204&quot;/&gt;&lt;top val=&quot;432&quot;/&gt;&lt;width val=&quot;265&quot;/&gt;&lt;height val=&quot;6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250.375]]&gt;&lt;/Top&gt;&lt;/ChangeData&gt;"/>
  <p:tag name="MMPROD_ID" val="10157"/>
  <p:tag name="MMPROD_TYPE" val="10018"/>
  <p:tag name="MMPROD_DATA" val="&lt;property id=&quot;10073&quot; value=&quot;T&quot;/&gt;&lt;property id=&quot;10074&quot; value=&quot;1&quot;/&gt;&lt;property id=&quot;10193&quot; value=&quot;A&quot;/&gt;&lt;property id=&quot;10199&quot; value=&quot;0&quot;/&gt;&lt;object type=&quot;10049&quot; unique_id=&quot;10158&quot;&gt;&lt;property id=&quot;10020&quot; value=&quot;9&quot;/&gt;&lt;property id=&quot;10102&quot; value=&quot;0&quot;/&gt;&lt;property id=&quot;10191&quot; value=&quot;-1&quot;/&gt;&lt;/object&gt;"/>
  <p:tag name="MMPROD_COLLECTIONCONTAINERID" val="10154"/>
  <p:tag name="MMPROD_PARENTID" val="10310"/>
  <p:tag name="MMPROD_ANSWERLETTER" val="A) "/>
</p:tagLst>
</file>

<file path=ppt/tags/tag12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88]]&gt;&lt;/Top&gt;&lt;/ChangeData&gt;"/>
  <p:tag name="MMPROD_ID" val="10159"/>
  <p:tag name="MMPROD_TYPE" val="10018"/>
  <p:tag name="MMPROD_DATA" val="&lt;property id=&quot;10074&quot; value=&quot;0&quot;/&gt;&lt;property id=&quot;10193&quot; value=&quot;B&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4"/>
  <p:tag name="MMPROD_PARENTID" val="10310"/>
  <p:tag name="MMPROD_ANSWERLETTER" val="B) "/>
</p:tagLst>
</file>

<file path=ppt/tags/tag123.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MMPROD_LASTVALUES" val="&lt;ChangeData&gt;&lt;Text&gt;&lt;![CDATA[False]]&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2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MMPROD_LASTVALUES" val="&lt;ChangeData&gt;&lt;Text&gt;&lt;![CDATA[True]]&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3.8]]&gt;&lt;/Left&gt;&lt;Top&gt;&lt;![CDATA[452.5513]]&gt;&lt;/Top&gt;&lt;/ChangeData&gt;"/>
  <p:tag name="PRESENTER_SHAPETEXTINFO" val="&lt;ShapeTextInfo&gt;&lt;TableIndex row=&quot;-1&quot; col=&quot;-1&quot;&gt;&lt;linesCount val=&quot;1&quot;/&gt;&lt;lineCharCount val=&quot;5&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6.6]]&gt;&lt;/Left&gt;&lt;Top&gt;&lt;![CDATA[452.5513]]&gt;&lt;/Top&gt;&lt;/ChangeData&gt;"/>
  <p:tag name="PRESENTER_SHAPETEXTINFO" val="&lt;ShapeTextInfo&gt;&lt;TableIndex row=&quot;-1&quot; col=&quot;-1&quot;&gt;&lt;linesCount val=&quot;1&quot;/&gt;&lt;lineCharCount val=&quot;6&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ARTICULATE_SLIDE_GUID" val="65e02a5c-93ab-4d3e-9f1d-55bf120ed53f"/>
  <p:tag name="ARTICULATE_NAV_LEVEL" val="1"/>
  <p:tag name="ARTICULATE_PLAYLIST_ID" val="-1"/>
  <p:tag name="ARTICULATE_LOCK_SLIDE" val="0"/>
  <p:tag name="ARTICULATE_SLIDE_NAV" val="20"/>
  <p:tag name="MMPROD_LASTVALUES" val="&lt;ChangeData&gt;&lt;SlideID&gt;&lt;![CDATA[279]]&gt;&lt;/SlideID&gt;&lt;/ChangeData&gt;"/>
  <p:tag name="MMPROD_PASSDATA" val="&lt;object type=&quot;10050&quot; unique_id=&quot;10327&quot;&gt;&lt;property id=&quot;10020&quot; value=&quot;2&quot;/&gt;&lt;property id=&quot;10191&quot; value=&quot;-1&quot;/&gt;&lt;/object&gt;"/>
  <p:tag name="MMPROD_FAILDATA" val="&lt;object type=&quot;10051&quot; unique_id=&quot;10328&quot;&gt;&lt;property id=&quot;10020&quot; value=&quot;2&quot;/&gt;&lt;property id=&quot;10191&quot; value=&quot;-1&quot;/&gt;&lt;/object&gt;"/>
  <p:tag name="MMPROD_ID" val="10311"/>
  <p:tag name="MMPROD_TYPE" val="10008"/>
  <p:tag name="MMPROD_DATA" val="&lt;property id=&quot;10026&quot; value=&quot;10&quot;/&gt;&lt;property id=&quot;10027&quot; value=&quot;Interaction1032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134.xml><?xml version="1.0" encoding="utf-8"?>
<p:tagLst xmlns:a="http://schemas.openxmlformats.org/drawingml/2006/main" xmlns:r="http://schemas.openxmlformats.org/officeDocument/2006/relationships" xmlns:p="http://schemas.openxmlformats.org/presentationml/2006/main">
  <p:tag name="MMPROD_ID" val="10325"/>
  <p:tag name="MMPROD_ABSOLUTEPOSITIONID" val="100"/>
  <p:tag name="MMPROD_LASTVALUES" val="&lt;ChangeData&gt;&lt;Text&gt;&lt;![CDATA[ Exercise 2]]&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B2FE2DB7-15DF-4702-898A-44B0B7016323}&quot;/&gt;&lt;isInvalidForFieldText val=&quot;0&quot;/&gt;&lt;Image&gt;&lt;filename val=&quot;C:\Users\kmnolan\AppData\Local\Temp\2\PR\data\asimages\{B2FE2DB7-15DF-4702-898A-44B0B7016323}_21.png&quot;/&gt;&lt;left val=&quot;68&quot;/&gt;&lt;top val=&quot;356&quot;/&gt;&lt;width val=&quot;267&quot;/&gt;&lt;height val=&quot;6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28503C9-B77F-4AC4-908D-D92D0F0415B5}&quot;/&gt;&lt;isInvalidForFieldText val=&quot;0&quot;/&gt;&lt;Image&gt;&lt;filename val=&quot;C:\Users\kmnolan\AppData\Local\Temp\2\PR\data\asimages\{428503C9-B77F-4AC4-908D-D92D0F0415B5}_21.png&quot;/&gt;&lt;left val=&quot;388&quot;/&gt;&lt;top val=&quot;356&quot;/&gt;&lt;width val=&quot;278&quot;/&gt;&lt;height val=&quot;6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D7E4C9A-B1E0-43FD-85DC-A73B558C0022}&quot;/&gt;&lt;isInvalidForFieldText val=&quot;0&quot;/&gt;&lt;Image&gt;&lt;filename val=&quot;C:\Users\kmnolan\AppData\Local\Temp\2\PR\data\asimages\{CD7E4C9A-B1E0-43FD-85DC-A73B558C0022}_21.png&quot;/&gt;&lt;left val=&quot;195&quot;/&gt;&lt;top val=&quot;420&quot;/&gt;&lt;width val=&quot;270&quot;/&gt;&lt;height val=&quot;5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0BFBB6D-040D-4A4A-8B56-AACC9B943A15}&quot;/&gt;&lt;isInvalidForFieldText val=&quot;0&quot;/&gt;&lt;Image&gt;&lt;filename val=&quot;C:\Users\kmnolan\AppData\Local\Temp\2\PR\data\asimages\{90BFBB6D-040D-4A4A-8B56-AACC9B943A15}_21.png&quot;/&gt;&lt;left val=&quot;187&quot;/&gt;&lt;top val=&quot;387&quot;/&gt;&lt;width val=&quot;535&quot;/&gt;&lt;height val=&quot;66&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B6EA960-2D9D-4FBD-A661-B8AD4BB847DE}&quot;/&gt;&lt;isInvalidForFieldText val=&quot;0&quot;/&gt;&lt;Image&gt;&lt;filename val=&quot;C:\Users\kmnolan\AppData\Local\Temp\2\PR\data\asimages\{EB6EA960-2D9D-4FBD-A661-B8AD4BB847DE}_21.png&quot;/&gt;&lt;left val=&quot;187&quot;/&gt;&lt;top val=&quot;440&quot;/&gt;&lt;width val=&quot;535&quot;/&gt;&lt;height val=&quot;66&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7D0A00B1-1162-4950-9C43-C5C8D1697869}&quot;/&gt;&lt;isInvalidForFieldText val=&quot;0&quot;/&gt;&lt;Image&gt;&lt;filename val=&quot;C:\Users\kmnolan\AppData\Local\Temp\2\PR\data\asimages\{7D0A00B1-1162-4950-9C43-C5C8D1697869}_21.png&quot;/&gt;&lt;left val=&quot;198&quot;/&gt;&lt;top val=&quot;418&quot;/&gt;&lt;width val=&quot;265&quot;/&gt;&lt;height val=&quot;6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830609C3-244C-45EE-AF1E-B5F8DECD2EBD}&quot;/&gt;&lt;isInvalidForFieldText val=&quot;0&quot;/&gt;&lt;Image&gt;&lt;filename val=&quot;C:\Users\kmnolan\AppData\Local\Temp\2\PR\data\asimages\{830609C3-244C-45EE-AF1E-B5F8DECD2EBD}_21.png&quot;/&gt;&lt;left val=&quot;210&quot;/&gt;&lt;top val=&quot;444&quot;/&gt;&lt;width val=&quot;265&quot;/&gt;&lt;height val=&quot;64&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14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3&quot;/&gt;&lt;lineCharCount val=&quot;53&quot;/&gt;&lt;lineCharCount val=&quot;38&quot;/&gt;&lt;lineCharCount val=&quot;1&quot;/&gt;&lt;lineCharCount val=&quot;27&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ACD6823-EE27-4E9F-8C92-0EDD2E402147}&quot;/&gt;&lt;isInvalidForFieldText val=&quot;0&quot;/&gt;&lt;Image&gt;&lt;filename val=&quot;C:\Users\kmnolan\AppData\Local\Temp\2\PR\data\asimages\{DACD6823-EE27-4E9F-8C92-0EDD2E402147}_21.png&quot;/&gt;&lt;left val=&quot;204&quot;/&gt;&lt;top val=&quot;432&quot;/&gt;&lt;width val=&quot;265&quot;/&gt;&lt;height val=&quot;60&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93.125]]&gt;&lt;/Top&gt;&lt;/ChangeData&gt;"/>
  <p:tag name="MMPROD_ID" val="10329"/>
  <p:tag name="MMPROD_TYPE" val="10018"/>
  <p:tag name="MMPROD_DATA" val="&lt;property id=&quot;10074&quot; value=&quot;1&quot;/&gt;&lt;property id=&quot;10193&quot; value=&quot;A&quot;/&gt;&lt;property id=&quot;10199&quot; value=&quot;0&quot;/&gt;&lt;object type=&quot;10049&quot; unique_id=&quot;10330&quot;&gt;&lt;property id=&quot;10020&quot; value=&quot;9&quot;/&gt;&lt;property id=&quot;10102&quot; value=&quot;0&quot;/&gt;&lt;property id=&quot;10191&quot; value=&quot;-1&quot;/&gt;&lt;/object&gt;"/>
  <p:tag name="MMPROD_COLLECTIONCONTAINERID" val="10326"/>
  <p:tag name="MMPROD_PARENTID" val="10311"/>
  <p:tag name="MMPROD_ANSWERLETTER" val="A) "/>
</p:tagLst>
</file>

<file path=ppt/tags/tag14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30.75]]&gt;&lt;/Top&gt;&lt;/ChangeData&gt;"/>
  <p:tag name="MMPROD_ID" val="10331"/>
  <p:tag name="MMPROD_TYPE" val="10018"/>
  <p:tag name="MMPROD_DATA" val="&lt;property id=&quot;10074&quot; value=&quot;0&quot;/&gt;&lt;property id=&quot;10193&quot; value=&quot;B&quot;/&gt;&lt;property id=&quot;10199&quot; value=&quot;0&quot;/&gt;&lt;object type=&quot;10049&quot; unique_id=&quot;10332&quot;&gt;&lt;property id=&quot;10020&quot; value=&quot;9&quot;/&gt;&lt;property id=&quot;10102&quot; value=&quot;0&quot;/&gt;&lt;property id=&quot;10191&quot; value=&quot;-1&quot;/&gt;&lt;/object&gt;"/>
  <p:tag name="MMPROD_COLLECTIONCONTAINERID" val="10326"/>
  <p:tag name="MMPROD_PARENTID" val="10311"/>
  <p:tag name="MMPROD_ANSWERLETTER" val="B) "/>
</p:tagLst>
</file>

<file path=ppt/tags/tag14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68.375]]&gt;&lt;/Top&gt;&lt;/ChangeData&gt;"/>
  <p:tag name="MMPROD_ID" val="10333"/>
  <p:tag name="MMPROD_TYPE" val="10018"/>
  <p:tag name="MMPROD_DATA" val="&lt;property id=&quot;10074&quot; value=&quot;0&quot;/&gt;&lt;property id=&quot;10193&quot; value=&quot;C&quot;/&gt;&lt;property id=&quot;10199&quot; value=&quot;0&quot;/&gt;&lt;object type=&quot;10049&quot; unique_id=&quot;10334&quot;&gt;&lt;property id=&quot;10020&quot; value=&quot;9&quot;/&gt;&lt;property id=&quot;10102&quot; value=&quot;0&quot;/&gt;&lt;property id=&quot;10191&quot; value=&quot;-1&quot;/&gt;&lt;/object&gt;"/>
  <p:tag name="MMPROD_COLLECTIONCONTAINERID" val="10326"/>
  <p:tag name="MMPROD_PARENTID" val="10311"/>
  <p:tag name="MMPROD_ANSWERLETTER" val="C) "/>
</p:tagLst>
</file>

<file path=ppt/tags/tag14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306]]&gt;&lt;/Top&gt;&lt;/ChangeData&gt;"/>
  <p:tag name="MMPROD_ID" val="10335"/>
  <p:tag name="MMPROD_TYPE" val="10018"/>
  <p:tag name="MMPROD_DATA" val="&lt;property id=&quot;10074&quot; value=&quot;0&quot;/&gt;&lt;property id=&quot;10193&quot; value=&quot;D&quot;/&gt;&lt;property id=&quot;10199&quot; value=&quot;0&quot;/&gt;&lt;object type=&quot;10049&quot; unique_id=&quot;10336&quot;&gt;&lt;property id=&quot;10020&quot; value=&quot;9&quot;/&gt;&lt;property id=&quot;10102&quot; value=&quot;0&quot;/&gt;&lt;property id=&quot;10191&quot; value=&quot;-1&quot;/&gt;&lt;/object&gt;"/>
  <p:tag name="MMPROD_COLLECTIONCONTAINERID" val="10326"/>
  <p:tag name="MMPROD_PARENTID" val="10311"/>
  <p:tag name="MMPROD_ANSWERLETTER" val="D) "/>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MMPROD_LASTVALUES" val="&lt;ChangeData&gt;&lt;Text&gt;&lt;![CDATA[-11]]&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15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MMPROD_LASTVALUES" val="&lt;ChangeData&gt;&lt;Text&gt;&lt;![CDATA[-8]]&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15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MMPROD_LASTVALUES" val="&lt;ChangeData&gt;&lt;Text&gt;&lt;![CDATA[-7]]&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2&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5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MMPROD_LASTVALUES" val="&lt;ChangeData&gt;&lt;Text&gt;&lt;![CDATA[7]]&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1&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ARTICULATE_SLIDE_GUID" val="a0f245fa-8410-4692-9562-550d1dbfa3c2"/>
  <p:tag name="ARTICULATE_NAV_LEVEL" val="1"/>
  <p:tag name="ARTICULATE_PLAYLIST_ID" val="-1"/>
  <p:tag name="ARTICULATE_LOCK_SLIDE" val="0"/>
  <p:tag name="ARTICULATE_SLIDE_NAV" val="21"/>
  <p:tag name="MMPROD_LASTVALUES" val="&lt;ChangeData&gt;&lt;SlideID&gt;&lt;![CDATA[280]]&gt;&lt;/SlideID&gt;&lt;/ChangeData&gt;"/>
  <p:tag name="MMPROD_PASSDATA" val="&lt;object type=&quot;10050&quot; unique_id=&quot;10340&quot;&gt;&lt;property id=&quot;10020&quot; value=&quot;2&quot;/&gt;&lt;property id=&quot;10102&quot; value=&quot;0&quot;/&gt;&lt;property id=&quot;10191&quot; value=&quot;-1&quot;/&gt;&lt;/object&gt;"/>
  <p:tag name="MMPROD_FAILDATA" val="&lt;object type=&quot;10051&quot; unique_id=&quot;10341&quot;&gt;&lt;property id=&quot;10020&quot; value=&quot;2&quot;/&gt;&lt;property id=&quot;10102&quot; value=&quot;0&quot;/&gt;&lt;property id=&quot;10191&quot; value=&quot;-1&quot;/&gt;&lt;/object&gt;"/>
  <p:tag name="MMPROD_ID" val="10312"/>
  <p:tag name="MMPROD_TYPE" val="10008"/>
  <p:tag name="MMPROD_DATA" val="&lt;property id=&quot;10026&quot; value=&quot;10&quot;/&gt;&lt;property id=&quot;10027&quot; value=&quot;Interaction10338&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167.xml><?xml version="1.0" encoding="utf-8"?>
<p:tagLst xmlns:a="http://schemas.openxmlformats.org/drawingml/2006/main" xmlns:r="http://schemas.openxmlformats.org/officeDocument/2006/relationships" xmlns:p="http://schemas.openxmlformats.org/presentationml/2006/main">
  <p:tag name="MMPROD_ID" val="10338"/>
  <p:tag name="MMPROD_ABSOLUTEPOSITIONID" val="100"/>
  <p:tag name="MMPROD_LASTVALUES" val="&lt;ChangeData&gt;&lt;Text&gt;&lt;![CDATA[ Exercise 3]]&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F6B7D8C-B84B-4473-BC9F-6ABC546E51FE}&quot;/&gt;&lt;isInvalidForFieldText val=&quot;0&quot;/&gt;&lt;Image&gt;&lt;filename val=&quot;C:\Users\kmnolan\AppData\Local\Temp\2\PR\data\asimages\{5F6B7D8C-B84B-4473-BC9F-6ABC546E51FE}_22.png&quot;/&gt;&lt;left val=&quot;68&quot;/&gt;&lt;top val=&quot;356&quot;/&gt;&lt;width val=&quot;267&quot;/&gt;&lt;height val=&quot;65&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E5FA9FB-16A6-4B1F-A6F8-FC6C0A3F36C2}&quot;/&gt;&lt;isInvalidForFieldText val=&quot;0&quot;/&gt;&lt;Image&gt;&lt;filename val=&quot;C:\Users\kmnolan\AppData\Local\Temp\2\PR\data\asimages\{7E5FA9FB-16A6-4B1F-A6F8-FC6C0A3F36C2}_22.png&quot;/&gt;&lt;left val=&quot;388&quot;/&gt;&lt;top val=&quot;356&quot;/&gt;&lt;width val=&quot;278&quot;/&gt;&lt;height val=&quot;6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d62d8fcb-d6a2-4f10-a1f0-775c933efc56"/>
  <p:tag name="ARTICULATE_NAV_LEVEL" val="1"/>
  <p:tag name="ARTICULATE_PLAYLIST_ID" val="-1"/>
  <p:tag name="ARTICULATE_LOCK_SLIDE" val="0"/>
  <p:tag name="ARTICULATE_SLIDE_NAV" val="1"/>
</p:tagLst>
</file>

<file path=ppt/tags/tag17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EA631E7-E624-4093-924F-FAF787A6653E}&quot;/&gt;&lt;isInvalidForFieldText val=&quot;0&quot;/&gt;&lt;Image&gt;&lt;filename val=&quot;C:\Users\kmnolan\AppData\Local\Temp\2\PR\data\asimages\{CEA631E7-E624-4093-924F-FAF787A6653E}_22.png&quot;/&gt;&lt;left val=&quot;195&quot;/&gt;&lt;top val=&quot;420&quot;/&gt;&lt;width val=&quot;270&quot;/&gt;&lt;height val=&quot;5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6F34973-AF09-44A5-B9F4-CEB687AAA91A}&quot;/&gt;&lt;isInvalidForFieldText val=&quot;0&quot;/&gt;&lt;Image&gt;&lt;filename val=&quot;C:\Users\kmnolan\AppData\Local\Temp\2\PR\data\asimages\{A6F34973-AF09-44A5-B9F4-CEB687AAA91A}_22.png&quot;/&gt;&lt;left val=&quot;187&quot;/&gt;&lt;top val=&quot;387&quot;/&gt;&lt;width val=&quot;535&quot;/&gt;&lt;height val=&quot;66&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41F8AF1-5ECE-4E72-BDAB-FD5F826B597B}&quot;/&gt;&lt;isInvalidForFieldText val=&quot;0&quot;/&gt;&lt;Image&gt;&lt;filename val=&quot;C:\Users\kmnolan\AppData\Local\Temp\2\PR\data\asimages\{141F8AF1-5ECE-4E72-BDAB-FD5F826B597B}_22.png&quot;/&gt;&lt;left val=&quot;187&quot;/&gt;&lt;top val=&quot;440&quot;/&gt;&lt;width val=&quot;535&quot;/&gt;&lt;height val=&quot;66&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DE96C390-021B-45FD-B5D7-6A89716B4395}&quot;/&gt;&lt;isInvalidForFieldText val=&quot;0&quot;/&gt;&lt;Image&gt;&lt;filename val=&quot;C:\Users\kmnolan\AppData\Local\Temp\2\PR\data\asimages\{DE96C390-021B-45FD-B5D7-6A89716B4395}_22.png&quot;/&gt;&lt;left val=&quot;198&quot;/&gt;&lt;top val=&quot;418&quot;/&gt;&lt;width val=&quot;265&quot;/&gt;&lt;height val=&quot;65&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A19438F1-5A99-471E-8026-A43BD2334997}&quot;/&gt;&lt;isInvalidForFieldText val=&quot;0&quot;/&gt;&lt;Image&gt;&lt;filename val=&quot;C:\Users\kmnolan\AppData\Local\Temp\2\PR\data\asimages\{A19438F1-5A99-471E-8026-A43BD2334997}_22.png&quot;/&gt;&lt;left val=&quot;210&quot;/&gt;&lt;top val=&quot;444&quot;/&gt;&lt;width val=&quot;265&quot;/&gt;&lt;height val=&quot;64&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17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8&quot;/&gt;&lt;lineCharCount val=&quot;14&quot;/&gt;&lt;lineCharCount val=&quot;7&quot;/&gt;&lt;lineCharCount val=&quot;22&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4D12E4E-425B-4FDD-A09E-AD8D31F779F0}&quot;/&gt;&lt;isInvalidForFieldText val=&quot;0&quot;/&gt;&lt;Image&gt;&lt;filename val=&quot;C:\Users\kmnolan\AppData\Local\Temp\2\PR\data\asimages\{44D12E4E-425B-4FDD-A09E-AD8D31F779F0}_22.png&quot;/&gt;&lt;left val=&quot;204&quot;/&gt;&lt;top val=&quot;432&quot;/&gt;&lt;width val=&quot;265&quot;/&gt;&lt;height val=&quot;60&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87.125]]&gt;&lt;/Top&gt;&lt;/ChangeData&gt;"/>
  <p:tag name="MMPROD_ID" val="10342"/>
  <p:tag name="MMPROD_TYPE" val="10018"/>
  <p:tag name="MMPROD_DATA" val="&lt;property id=&quot;10074&quot; value=&quot;1&quot;/&gt;&lt;property id=&quot;10193&quot; value=&quot;A&quot;/&gt;&lt;property id=&quot;10199&quot; value=&quot;0&quot;/&gt;&lt;object type=&quot;10049&quot; unique_id=&quot;10343&quot;&gt;&lt;property id=&quot;10020&quot; value=&quot;9&quot;/&gt;&lt;property id=&quot;10102&quot; value=&quot;0&quot;/&gt;&lt;property id=&quot;10191&quot; value=&quot;-1&quot;/&gt;&lt;/object&gt;"/>
  <p:tag name="MMPROD_COLLECTIONCONTAINERID" val="10339"/>
  <p:tag name="MMPROD_PARENTID" val="10312"/>
  <p:tag name="MMPROD_ANSWERLETTER" val="A) "/>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3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24.75]]&gt;&lt;/Top&gt;&lt;/ChangeData&gt;"/>
  <p:tag name="MMPROD_ID" val="10344"/>
  <p:tag name="MMPROD_TYPE" val="10018"/>
  <p:tag name="MMPROD_DATA" val="&lt;property id=&quot;10074&quot; value=&quot;0&quot;/&gt;&lt;property id=&quot;10193&quot; value=&quot;B&quot;/&gt;&lt;property id=&quot;10199&quot; value=&quot;0&quot;/&gt;&lt;object type=&quot;10049&quot; unique_id=&quot;10345&quot;&gt;&lt;property id=&quot;10020&quot; value=&quot;9&quot;/&gt;&lt;property id=&quot;10102&quot; value=&quot;0&quot;/&gt;&lt;property id=&quot;10191&quot; value=&quot;-1&quot;/&gt;&lt;/object&gt;"/>
  <p:tag name="MMPROD_COLLECTIONCONTAINERID" val="10339"/>
  <p:tag name="MMPROD_PARENTID" val="10312"/>
  <p:tag name="MMPROD_ANSWERLETTER" val="B) "/>
</p:tagLst>
</file>

<file path=ppt/tags/tag181.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62.375]]&gt;&lt;/Top&gt;&lt;/ChangeData&gt;"/>
  <p:tag name="MMPROD_ID" val="10346"/>
  <p:tag name="MMPROD_TYPE" val="10018"/>
  <p:tag name="MMPROD_DATA" val="&lt;property id=&quot;10074&quot; value=&quot;0&quot;/&gt;&lt;property id=&quot;10193&quot; value=&quot;C&quot;/&gt;&lt;property id=&quot;10199&quot; value=&quot;0&quot;/&gt;&lt;object type=&quot;10049&quot; unique_id=&quot;10347&quot;&gt;&lt;property id=&quot;10020&quot; value=&quot;9&quot;/&gt;&lt;property id=&quot;10102&quot; value=&quot;0&quot;/&gt;&lt;property id=&quot;10191&quot; value=&quot;-1&quot;/&gt;&lt;/object&gt;"/>
  <p:tag name="MMPROD_COLLECTIONCONTAINERID" val="10339"/>
  <p:tag name="MMPROD_PARENTID" val="10312"/>
  <p:tag name="MMPROD_ANSWERLETTER" val="C) "/>
</p:tagLst>
</file>

<file path=ppt/tags/tag182.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300]]&gt;&lt;/Top&gt;&lt;/ChangeData&gt;"/>
  <p:tag name="MMPROD_ID" val="10348"/>
  <p:tag name="MMPROD_TYPE" val="10018"/>
  <p:tag name="MMPROD_DATA" val="&lt;property id=&quot;10074&quot; value=&quot;0&quot;/&gt;&lt;property id=&quot;10193&quot; value=&quot;D&quot;/&gt;&lt;property id=&quot;10199&quot; value=&quot;0&quot;/&gt;&lt;object type=&quot;10049&quot; unique_id=&quot;10349&quot;&gt;&lt;property id=&quot;10020&quot; value=&quot;9&quot;/&gt;&lt;property id=&quot;10102&quot; value=&quot;0&quot;/&gt;&lt;property id=&quot;10191&quot; value=&quot;-1&quot;/&gt;&lt;/object&gt;"/>
  <p:tag name="MMPROD_COLLECTIONCONTAINERID" val="10339"/>
  <p:tag name="MMPROD_PARENTID" val="10312"/>
  <p:tag name="MMPROD_ANSWERLETTER" val="D) "/>
</p:tagLst>
</file>

<file path=ppt/tags/tag183.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MMPROD_LASTVALUES" val="&lt;ChangeData&gt;&lt;Text&gt;&lt;![CDATA[80]]&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2&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186.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MMPROD_LASTVALUES" val="&lt;ChangeData&gt;&lt;Text&gt;&lt;![CDATA[-240]]&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4&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18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4F3A1D-FDB9-40C9-8414-2A28FDB4EE6D}&quot;/&gt;&lt;isInvalidForFieldText val=&quot;0&quot;/&gt;&lt;Image&gt;&lt;filename val=&quot;C:\Users\kmnolan\AppData\Local\Temp\2\PR\data\asimages\{E84F3A1D-FDB9-40C9-8414-2A28FDB4EE6D}_1.png&quot;/&gt;&lt;left val=&quot;552&quot;/&gt;&lt;top val=&quot;189&quot;/&gt;&lt;width val=&quot;121&quot;/&gt;&lt;height val=&quot;333&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MMPROD_LASTVALUES" val="&lt;ChangeData&gt;&lt;Text&gt;&lt;![CDATA[30]]&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2&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192.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MMPROD_LASTVALUES" val="&lt;ChangeData&gt;&lt;Text&gt;&lt;![CDATA[240]]&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3&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ARTICULATE_SLIDE_GUID" val="b48b1f11-5a52-4c20-bd61-63e684de188c"/>
  <p:tag name="ARTICULATE_NAV_LEVEL" val="1"/>
  <p:tag name="ARTICULATE_PLAYLIST_ID" val="-1"/>
  <p:tag name="ARTICULATE_LOCK_SLIDE" val="0"/>
  <p:tag name="ARTICULATE_SLIDE_NAV" val="22"/>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189F6B-2A3D-4158-8642-C835F45499DF}&quot;/&gt;&lt;isInvalidForFieldText val=&quot;0&quot;/&gt;&lt;Image&gt;&lt;filename val=&quot;C:\Users\kmnolan\AppData\Local\Temp\2\PR\data\asimages\{DF189F6B-2A3D-4158-8642-C835F45499DF}_1.png&quot;/&gt;&lt;left val=&quot;30&quot;/&gt;&lt;top val=&quot;198&quot;/&gt;&lt;width val=&quot;115&quot;/&gt;&lt;height val=&quot;79&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4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61&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ARTICULATE_SLIDE_GUID" val="d9457f5e-f52b-4345-96b1-36cac5577d23"/>
  <p:tag name="ARTICULATE_NAV_LEVEL" val="1"/>
  <p:tag name="ARTICULATE_PLAYLIST_ID" val="-1"/>
  <p:tag name="ARTICULATE_LOCK_SLIDE" val="0"/>
  <p:tag name="ARTICULATE_SLIDE_NAV" val="23"/>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44&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2&quot; col=&quot;1&quot;&gt;&lt;linesCount val=&quot;1&quot;/&gt;&lt;lineCharCount val=&quot;24&quot;/&gt;&lt;/TableIndex&gt;&lt;TableIndex row=&quot;2&quot; col=&quot;2&quot;&gt;&lt;linesCount val=&quot;1&quot;/&gt;&lt;lineCharCount val=&quot;20&quot;/&gt;&lt;/TableIndex&gt;&lt;TableIndex row=&quot;2&quot; col=&quot;3&quot;&gt;&lt;linesCount val=&quot;1&quot;/&gt;&lt;lineCharCount val=&quot;1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3053B8-D57B-47AE-9962-131F1A4C0F54}&quot;/&gt;&lt;isInvalidForFieldText val=&quot;0&quot;/&gt;&lt;Image&gt;&lt;filename val=&quot;C:\Users\kmnolan\AppData\Local\Temp\2\PR\data\asimages\{0F3053B8-D57B-47AE-9962-131F1A4C0F54}_1.png&quot;/&gt;&lt;left val=&quot;264&quot;/&gt;&lt;top val=&quot;234&quot;/&gt;&lt;width val=&quot;190&quot;/&gt;&lt;height val=&quot;48&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0&quot;/&gt;&lt;lineCharCount val=&quot;61&quot;/&gt;&lt;lineCharCount val=&quot;7&quot;/&gt;&lt;lineCharCount val=&quot;16&quot;/&gt;&lt;lineCharCount val=&quot;34&quot;/&gt;&lt;lineCharCount val=&quot;17&quot;/&gt;&lt;lineCharCount val=&quot;26&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ARTICULATE_SLIDE_GUID" val="c83f67b4-be39-42da-842d-a5e62f6d997b"/>
  <p:tag name="ARTICULATE_NAV_LEVEL" val="1"/>
  <p:tag name="ARTICULATE_PLAYLIST_ID" val="-1"/>
  <p:tag name="ARTICULATE_LOCK_SLIDE" val="0"/>
  <p:tag name="ARTICULATE_SLIDE_NAV" val="24"/>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61&quot;/&gt;&lt;lineCharCount val=&quot;6&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2&quot; col=&quot;1&quot;&gt;&lt;linesCount val=&quot;1&quot;/&gt;&lt;lineCharCount val=&quot;30&quot;/&gt;&lt;/TableIndex&gt;&lt;TableIndex row=&quot;2&quot; col=&quot;2&quot;&gt;&lt;linesCount val=&quot;1&quot;/&gt;&lt;lineCharCount val=&quot;33&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7&quot;/&gt;&lt;lineCharCount val=&quot;42&quot;/&gt;&lt;lineCharCount val=&quot;40&quot;/&gt;&lt;lineCharCount val=&quot;6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ARTICULATE_SLIDE_GUID" val="11864543-c095-4f83-9470-28e6e89557b5"/>
  <p:tag name="ARTICULATE_NAV_LEVEL" val="1"/>
  <p:tag name="ARTICULATE_PLAYLIST_ID" val="-1"/>
  <p:tag name="ARTICULATE_LOCK_SLIDE" val="0"/>
  <p:tag name="ARTICULATE_SLIDE_NAV" val="25"/>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1&quot;/&gt;&lt;lineCharCount val=&quot;17&quot;/&gt;&lt;lineCharCount val=&quot;58&quot;/&gt;&lt;lineCharCount val=&quot;18&quot;/&gt;&lt;lineCharCount val=&quot;18&quot;/&gt;&lt;lineCharCount val=&quot;58&quot;/&gt;&lt;lineCharCount val=&quot;19&quot;/&gt;&lt;lineCharCount val=&quot;15&quot;/&gt;&lt;lineCharCount val=&quot;58&quot;/&gt;&lt;lineCharCount val=&quot;13&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2&quot; col=&quot;1&quot;&gt;&lt;linesCount val=&quot;1&quot;/&gt;&lt;lineCharCount val=&quot;15&quot;/&gt;&lt;/TableIndex&gt;&lt;TableIndex row=&quot;2&quot; col=&quot;2&quot;&gt;&lt;linesCount val=&quot;1&quot;/&gt;&lt;lineCharCount val=&quot;16&quot;/&gt;&lt;/TableIndex&gt;&lt;TableIndex row=&quot;2&quot; col=&quot;3&quot;&gt;&lt;linesCount val=&quot;1&quot;/&gt;&lt;lineCharCount val=&quot;13&quot;/&gt;&lt;/TableIndex&gt;&lt;TableIndex row=&quot;3&quot; col=&quot;1&quot;&gt;&lt;linesCount val=&quot;1&quot;/&gt;&lt;lineCharCount val=&quot;15&quot;/&gt;&lt;/TableIndex&gt;&lt;TableIndex row=&quot;3&quot; col=&quot;2&quot;&gt;&lt;linesCount val=&quot;1&quot;/&gt;&lt;lineCharCount val=&quot;27&quot;/&gt;&lt;/TableIndex&gt;&lt;TableIndex row=&quot;3&quot; col=&quot;3&quot;&gt;&lt;linesCount val=&quot;1&quot;/&gt;&lt;lineCharCount val=&quot;14&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ARTICULATE_SLIDE_GUID" val="bc5ed010-30a6-44c8-8679-b80a2d58f170"/>
  <p:tag name="ARTICULATE_NAV_LEVEL" val="1"/>
  <p:tag name="ARTICULATE_PLAYLIST_ID" val="-1"/>
  <p:tag name="ARTICULATE_LOCK_SLIDE" val="0"/>
  <p:tag name="ARTICULATE_SLIDE_NAV" val="26"/>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1&quot;/&gt;&lt;lineCharCount val=&quot;11&quot;/&gt;&lt;lineCharCount val=&quot;1&quot;/&gt;&lt;lineCharCount val=&quot;45&quot;/&gt;&lt;lineCharCount val=&quot;28&quot;/&gt;&lt;lineCharCount val=&quot;50&quot;/&gt;&lt;lineCharCount val=&quot;11&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ARTICULATE_SLIDE_GUID" val="263b61c1-51bf-4fe3-8d0f-4fe38ed5cea6"/>
  <p:tag name="ARTICULATE_NAV_LEVEL" val="1"/>
  <p:tag name="ARTICULATE_PLAYLIST_ID" val="-1"/>
  <p:tag name="ARTICULATE_LOCK_SLIDE" val="0"/>
  <p:tag name="ARTICULATE_SLIDE_NAV" val="27"/>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7&quot;/&gt;&lt;lineCharCount val=&quot;11&quot;/&gt;&lt;lineCharCount val=&quot;1&quot;/&gt;&lt;lineCharCount val=&quot;13&quot;/&gt;&lt;lineCharCount val=&quot;1&quot;/&gt;&lt;lineCharCount val=&quot;54&quot;/&gt;&lt;lineCharCount val=&quot;1&quot;/&gt;&lt;lineCharCount val=&quot;12&quot;/&gt;&lt;lineCharCount val=&quot;1&quot;/&gt;&lt;lineCharCount val=&quot;65&quot;/&gt;&lt;lineCharCount val=&quot;17&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ARTICULATE_SLIDE_GUID" val="dba068c1-8d8b-4bf4-8e92-257724a34786"/>
  <p:tag name="ARTICULATE_NAV_LEVEL" val="1"/>
  <p:tag name="ARTICULATE_PLAYLIST_ID" val="-1"/>
  <p:tag name="ARTICULATE_LOCK_SLIDE" val="0"/>
  <p:tag name="ARTICULATE_SLIDE_NAV" val="28"/>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37&quot;/&gt;&lt;lineCharCount val=&quot;1&quot;/&gt;&lt;lineCharCount val=&quot;32&quot;/&gt;&lt;lineCharCount val=&quot;1&quot;/&gt;&lt;lineCharCount val=&quot;68&quot;/&gt;&lt;lineCharCount val=&quot;16&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TableIndex row=&quot;1&quot; col=&quot;2&quot;&gt;&lt;linesCount val=&quot;1&quot;/&gt;&lt;lineCharCount val=&quot;22&quot;/&gt;&lt;/TableIndex&gt;&lt;TableIndex row=&quot;1&quot; col=&quot;3&quot;&gt;&lt;linesCount val=&quot;1&quot;/&gt;&lt;lineCharCount val=&quot;22&quot;/&gt;&lt;/TableIndex&gt;&lt;TableIndex row=&quot;2&quot; col=&quot;1&quot;&gt;&lt;linesCount val=&quot;1&quot;/&gt;&lt;lineCharCount val=&quot;2&quot;/&gt;&lt;/TableIndex&gt;&lt;TableIndex row=&quot;2&quot; col=&quot;2&quot;&gt;&lt;linesCount val=&quot;1&quot;/&gt;&lt;lineCharCount val=&quot;2&quot;/&gt;&lt;/TableIndex&gt;&lt;TableIndex row=&quot;2&quot; col=&quot;3&quot;&gt;&lt;linesCount val=&quot;1&quot;/&gt;&lt;lineCharCount val=&quot;3&quot;/&gt;&lt;/TableIndex&gt;&lt;TableIndex row=&quot;3&quot; col=&quot;1&quot;&gt;&lt;linesCount val=&quot;1&quot;/&gt;&lt;lineCharCount val=&quot;4&quot;/&gt;&lt;/TableIndex&gt;&lt;TableIndex row=&quot;3&quot; col=&quot;2&quot;&gt;&lt;linesCount val=&quot;1&quot;/&gt;&lt;lineCharCount val=&quot;4&quot;/&gt;&lt;/TableIndex&gt;&lt;TableIndex row=&quot;3&quot; col=&quot;3&quot;&gt;&lt;linesCount val=&quot;1&quot;/&gt;&lt;lineCharCount val=&quot;2&quot;/&gt;&lt;/TableIndex&gt;&lt;TableIndex row=&quot;4&quot; col=&quot;1&quot;&gt;&lt;linesCount val=&quot;1&quot;/&gt;&lt;lineCharCount val=&quot;1&quot;/&gt;&lt;/TableIndex&gt;&lt;TableIndex row=&quot;4&quot; col=&quot;2&quot;&gt;&lt;linesCount val=&quot;1&quot;/&gt;&lt;lineCharCount val=&quot;3&quot;/&gt;&lt;/TableIndex&gt;&lt;TableIndex row=&quot;4&quot; col=&quot;3&quot;&gt;&lt;linesCount val=&quot;1&quot;/&gt;&lt;lineCharCount val=&quot;1&quot;/&gt;&lt;/TableIndex&gt;&lt;TableIndex row=&quot;5&quot; col=&quot;1&quot;&gt;&lt;linesCount val=&quot;1&quot;/&gt;&lt;lineCharCount val=&quot;5&quot;/&gt;&lt;/TableIndex&gt;&lt;TableIndex row=&quot;5&quot; col=&quot;2&quot;&gt;&lt;linesCount val=&quot;1&quot;/&gt;&lt;lineCharCount val=&quot;4&quot;/&gt;&lt;/TableIndex&gt;&lt;TableIndex row=&quot;5&quot; col=&quot;3&quot;&gt;&lt;linesCount val=&quot;1&quot;/&gt;&lt;lineCharCount val=&quot;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ARTICULATE_SLIDE_GUID" val="bd66bb7c-cb0f-4a94-a139-43f3c11300ff"/>
  <p:tag name="ARTICULATE_NAV_LEVEL" val="1"/>
  <p:tag name="ARTICULATE_PLAYLIST_ID" val="-1"/>
  <p:tag name="ARTICULATE_LOCK_SLIDE" val="0"/>
  <p:tag name="ARTICULATE_SLIDE_NAV" val="29"/>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19&quot;/&gt;&lt;lineCharCount val=&quot;1&quot;/&gt;&lt;lineCharCount val=&quot;63&quot;/&gt;&lt;lineCharCount val=&quot;26&quot;/&gt;&lt;lineCharCount val=&quot;8&quot;/&gt;&lt;lineCharCount val=&quot;52&quot;/&gt;&lt;lineCharCount val=&quot;1&quot;/&gt;&lt;lineCharCount val=&quot;35&quot;/&gt;&lt;lineCharCount val=&quot;36&quot;/&gt;&lt;lineCharCount val=&quot;17&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ARTICULATE_SLIDE_GUID" val="fe1434f5-6d18-49d1-b1f3-0fbb615f959e"/>
  <p:tag name="ARTICULATE_NAV_LEVEL" val="1"/>
  <p:tag name="ARTICULATE_PLAYLIST_ID" val="-1"/>
  <p:tag name="ARTICULATE_LOCK_SLIDE" val="0"/>
  <p:tag name="ARTICULATE_SLIDE_NAV" val="30"/>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65&quot;/&gt;&lt;lineCharCount val=&quot;10&quot;/&gt;&lt;lineCharCount val=&quot;1&quot;/&gt;&lt;lineCharCount val=&quot;20&quot;/&gt;&lt;lineCharCount val=&quot;55&quot;/&gt;&lt;lineCharCount val=&quot;56&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TableIndex row=&quot;1&quot; col=&quot;2&quot;&gt;&lt;linesCount val=&quot;1&quot;/&gt;&lt;lineCharCount val=&quot;29&quot;/&gt;&lt;/TableIndex&gt;&lt;TableIndex row=&quot;2&quot; col=&quot;1&quot;&gt;&lt;linesCount val=&quot;1&quot;/&gt;&lt;lineCharCount val=&quot;10&quot;/&gt;&lt;/TableIndex&gt;&lt;TableIndex row=&quot;2&quot; col=&quot;2&quot;&gt;&lt;linesCount val=&quot;2&quot;/&gt;&lt;lineCharCount val=&quot;22&quot;/&gt;&lt;lineCharCount val=&quot;10&quot;/&gt;&lt;/TableIndex&gt;&lt;TableIndex row=&quot;3&quot; col=&quot;1&quot;&gt;&lt;linesCount val=&quot;1&quot;/&gt;&lt;lineCharCount val=&quot;9&quot;/&gt;&lt;/TableIndex&gt;&lt;TableIndex row=&quot;3&quot; col=&quot;2&quot;&gt;&lt;linesCount val=&quot;1&quot;/&gt;&lt;lineCharCount val=&quot;5&quot;/&gt;&lt;/TableIndex&gt;&lt;TableIndex row=&quot;4&quot; col=&quot;1&quot;&gt;&lt;linesCount val=&quot;1&quot;/&gt;&lt;lineCharCount val=&quot;12&quot;/&gt;&lt;/TableIndex&gt;&lt;TableIndex row=&quot;4&quot; col=&quot;2&quot;&gt;&lt;linesCount val=&quot;1&quot;/&gt;&lt;lineCharCount val=&quot;6&quot;/&gt;&lt;/TableIndex&gt;&lt;TableIndex row=&quot;5&quot; col=&quot;1&quot;&gt;&lt;linesCount val=&quot;1&quot;/&gt;&lt;lineCharCount val=&quot;10&quot;/&gt;&lt;/TableIndex&gt;&lt;TableIndex row=&quot;5&quot; col=&quot;2&quot;&gt;&lt;linesCount val=&quot;1&quot;/&gt;&lt;lineCharCount val=&quot;4&quot;/&gt;&lt;/TableIndex&gt;&lt;TableIndex row=&quot;6&quot; col=&quot;1&quot;&gt;&lt;linesCount val=&quot;1&quot;/&gt;&lt;lineCharCount val=&quot;11&quot;/&gt;&lt;/TableIndex&gt;&lt;TableIndex row=&quot;6&quot; col=&quot;2&quot;&gt;&lt;linesCount val=&quot;1&quot;/&gt;&lt;lineCharCount val=&quot;7&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ARTICULATE_SLIDE_GUID" val="cd44c697-4827-47da-8b08-f4fc71f0e646"/>
  <p:tag name="ARTICULATE_NAV_LEVEL" val="1"/>
  <p:tag name="ARTICULATE_PLAYLIST_ID" val="-1"/>
  <p:tag name="ARTICULATE_LOCK_SLIDE" val="0"/>
  <p:tag name="ARTICULATE_SLIDE_NAV" val="31"/>
  <p:tag name="MMPROD_LASTVALUES" val="&lt;ChangeData&gt;&lt;SlideID&gt;&lt;![CDATA[290]]&gt;&lt;/SlideID&gt;&lt;/ChangeData&gt;"/>
  <p:tag name="MMPROD_PASSDATA" val="&lt;object type=&quot;10050&quot; unique_id=&quot;10353&quot;&gt;&lt;property id=&quot;10020&quot; value=&quot;2&quot;/&gt;&lt;property id=&quot;10102&quot; value=&quot;0&quot;/&gt;&lt;property id=&quot;10191&quot; value=&quot;-1&quot;/&gt;&lt;/object&gt;"/>
  <p:tag name="MMPROD_FAILDATA" val="&lt;object type=&quot;10051&quot; unique_id=&quot;10354&quot;&gt;&lt;property id=&quot;10020&quot; value=&quot;2&quot;/&gt;&lt;property id=&quot;10102&quot; value=&quot;0&quot;/&gt;&lt;property id=&quot;10191&quot; value=&quot;-1&quot;/&gt;&lt;/object&gt;"/>
  <p:tag name="MMPROD_ID" val="10313"/>
  <p:tag name="MMPROD_TYPE" val="10008"/>
  <p:tag name="MMPROD_DATA" val="&lt;property id=&quot;10026&quot; value=&quot;10&quot;/&gt;&lt;property id=&quot;10027&quot; value=&quot;Interaction1035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238.xml><?xml version="1.0" encoding="utf-8"?>
<p:tagLst xmlns:a="http://schemas.openxmlformats.org/drawingml/2006/main" xmlns:r="http://schemas.openxmlformats.org/officeDocument/2006/relationships" xmlns:p="http://schemas.openxmlformats.org/presentationml/2006/main">
  <p:tag name="MMPROD_ID" val="10127"/>
  <p:tag name="MMPROD_ABSOLUTEPOSITIONID" val="100"/>
  <p:tag name="MMPROD_LASTVALUES" val="&lt;ChangeData&gt;&lt;Text&gt;&lt;![CDATA[ Exercise 4]]&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28CFCE7-6459-4165-A1EB-466079F55594}&quot;/&gt;&lt;isInvalidForFieldText val=&quot;0&quot;/&gt;&lt;Image&gt;&lt;filename val=&quot;C:\Users\kmnolan\AppData\Local\Temp\2\PR\data\asimages\{928CFCE7-6459-4165-A1EB-466079F55594}_32.png&quot;/&gt;&lt;left val=&quot;68&quot;/&gt;&lt;top val=&quot;356&quot;/&gt;&lt;width val=&quot;267&quot;/&gt;&lt;height val=&quot;6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0.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AE76486-84C6-4DF4-BC12-F8DF49CFE83D}&quot;/&gt;&lt;isInvalidForFieldText val=&quot;0&quot;/&gt;&lt;Image&gt;&lt;filename val=&quot;C:\Users\kmnolan\AppData\Local\Temp\2\PR\data\asimages\{3AE76486-84C6-4DF4-BC12-F8DF49CFE83D}_32.png&quot;/&gt;&lt;left val=&quot;388&quot;/&gt;&lt;top val=&quot;356&quot;/&gt;&lt;width val=&quot;278&quot;/&gt;&lt;height val=&quot;65&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3145A950-B43B-4A73-88ED-65850CA67482}&quot;/&gt;&lt;isInvalidForFieldText val=&quot;0&quot;/&gt;&lt;Image&gt;&lt;filename val=&quot;C:\Users\kmnolan\AppData\Local\Temp\2\PR\data\asimages\{3145A950-B43B-4A73-88ED-65850CA67482}_32.png&quot;/&gt;&lt;left val=&quot;195&quot;/&gt;&lt;top val=&quot;420&quot;/&gt;&lt;width val=&quot;270&quot;/&gt;&lt;height val=&quot;59&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84B7EED-464A-4416-97FB-7EBBCE95B561}&quot;/&gt;&lt;isInvalidForFieldText val=&quot;0&quot;/&gt;&lt;Image&gt;&lt;filename val=&quot;C:\Users\kmnolan\AppData\Local\Temp\2\PR\data\asimages\{884B7EED-464A-4416-97FB-7EBBCE95B561}_32.png&quot;/&gt;&lt;left val=&quot;187&quot;/&gt;&lt;top val=&quot;387&quot;/&gt;&lt;width val=&quot;535&quot;/&gt;&lt;height val=&quot;66&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A37DB621-0E79-4879-9CD4-14E6BD926BDB}&quot;/&gt;&lt;isInvalidForFieldText val=&quot;0&quot;/&gt;&lt;Image&gt;&lt;filename val=&quot;C:\Users\kmnolan\AppData\Local\Temp\2\PR\data\asimages\{A37DB621-0E79-4879-9CD4-14E6BD926BDB}_32.png&quot;/&gt;&lt;left val=&quot;187&quot;/&gt;&lt;top val=&quot;440&quot;/&gt;&lt;width val=&quot;535&quot;/&gt;&lt;height val=&quot;66&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DD5F971C-900F-45B6-91A7-E28C4A09C5F8}&quot;/&gt;&lt;isInvalidForFieldText val=&quot;0&quot;/&gt;&lt;Image&gt;&lt;filename val=&quot;C:\Users\kmnolan\AppData\Local\Temp\2\PR\data\asimages\{DD5F971C-900F-45B6-91A7-E28C4A09C5F8}_32.png&quot;/&gt;&lt;left val=&quot;198&quot;/&gt;&lt;top val=&quot;418&quot;/&gt;&lt;width val=&quot;265&quot;/&gt;&lt;height val=&quot;65&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21D1AC3B-E2DE-44FE-A3DF-701A255B1000}&quot;/&gt;&lt;isInvalidForFieldText val=&quot;0&quot;/&gt;&lt;Image&gt;&lt;filename val=&quot;C:\Users\kmnolan\AppData\Local\Temp\2\PR\data\asimages\{21D1AC3B-E2DE-44FE-A3DF-701A255B1000}_32.png&quot;/&gt;&lt;left val=&quot;210&quot;/&gt;&lt;top val=&quot;444&quot;/&gt;&lt;width val=&quot;265&quot;/&gt;&lt;height val=&quot;64&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24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39&quot;/&gt;&lt;lineCharCount val=&quot;1&quot;/&gt;&lt;lineCharCount val=&quot;8&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2712030-6575-4BDB-BE7D-B2D893AC395B}&quot;/&gt;&lt;isInvalidForFieldText val=&quot;0&quot;/&gt;&lt;Image&gt;&lt;filename val=&quot;C:\Users\kmnolan\AppData\Local\Temp\2\PR\data\asimages\{42712030-6575-4BDB-BE7D-B2D893AC395B}_32.png&quot;/&gt;&lt;left val=&quot;203&quot;/&gt;&lt;top val=&quot;431&quot;/&gt;&lt;width val=&quot;271&quot;/&gt;&lt;height val=&quot;6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a0f34156-717f-41a1-a0f7-9f5bd3ce88d5"/>
  <p:tag name="ARTICULATE_NAV_LEVEL" val="1"/>
  <p:tag name="ARTICULATE_PLAYLIST_ID" val="-1"/>
  <p:tag name="ARTICULATE_LOCK_SLIDE" val="0"/>
  <p:tag name="ARTICULATE_SLIDE_NAV" val="2"/>
</p:tagLst>
</file>

<file path=ppt/tags/tag25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81.125]]&gt;&lt;/Top&gt;&lt;/ChangeData&gt;"/>
  <p:tag name="MMPROD_ID" val="10355"/>
  <p:tag name="MMPROD_TYPE" val="10018"/>
  <p:tag name="MMPROD_DATA" val="&lt;property id=&quot;10074&quot; value=&quot;0&quot;/&gt;&lt;property id=&quot;10193&quot; value=&quot;A&quot;/&gt;&lt;property id=&quot;10199&quot; value=&quot;0&quot;/&gt;&lt;object type=&quot;10049&quot; unique_id=&quot;10356&quot;&gt;&lt;property id=&quot;10020&quot; value=&quot;9&quot;/&gt;&lt;property id=&quot;10102&quot; value=&quot;0&quot;/&gt;&lt;property id=&quot;10191&quot; value=&quot;-1&quot;/&gt;&lt;/object&gt;"/>
  <p:tag name="MMPROD_COLLECTIONCONTAINERID" val="10352"/>
  <p:tag name="MMPROD_PARENTID" val="10313"/>
  <p:tag name="MMPROD_ANSWERLETTER" val="A) "/>
</p:tagLst>
</file>

<file path=ppt/tags/tag25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18.75]]&gt;&lt;/Top&gt;&lt;/ChangeData&gt;"/>
  <p:tag name="MMPROD_ID" val="10357"/>
  <p:tag name="MMPROD_TYPE" val="10018"/>
  <p:tag name="MMPROD_DATA" val="&lt;property id=&quot;10074&quot; value=&quot;1&quot;/&gt;&lt;property id=&quot;10193&quot; value=&quot;B&quot;/&gt;&lt;property id=&quot;10199&quot; value=&quot;0&quot;/&gt;&lt;object type=&quot;10049&quot; unique_id=&quot;10358&quot;&gt;&lt;property id=&quot;10020&quot; value=&quot;9&quot;/&gt;&lt;property id=&quot;10102&quot; value=&quot;0&quot;/&gt;&lt;property id=&quot;10191&quot; value=&quot;-1&quot;/&gt;&lt;/object&gt;"/>
  <p:tag name="MMPROD_COLLECTIONCONTAINERID" val="10352"/>
  <p:tag name="MMPROD_PARENTID" val="10313"/>
  <p:tag name="MMPROD_ANSWERLETTER" val="B) "/>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56.375]]&gt;&lt;/Top&gt;&lt;/ChangeData&gt;"/>
  <p:tag name="MMPROD_ID" val="10359"/>
  <p:tag name="MMPROD_TYPE" val="10018"/>
  <p:tag name="MMPROD_DATA" val="&lt;property id=&quot;10074&quot; value=&quot;0&quot;/&gt;&lt;property id=&quot;10193&quot; value=&quot;C&quot;/&gt;&lt;property id=&quot;10199&quot; value=&quot;0&quot;/&gt;&lt;object type=&quot;10049&quot; unique_id=&quot;10360&quot;&gt;&lt;property id=&quot;10020&quot; value=&quot;9&quot;/&gt;&lt;property id=&quot;10102&quot; value=&quot;0&quot;/&gt;&lt;property id=&quot;10191&quot; value=&quot;-1&quot;/&gt;&lt;/object&gt;"/>
  <p:tag name="MMPROD_COLLECTIONCONTAINERID" val="10352"/>
  <p:tag name="MMPROD_PARENTID" val="10313"/>
  <p:tag name="MMPROD_ANSWERLETTER" val="C) "/>
</p:tagLst>
</file>

<file path=ppt/tags/tag25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94]]&gt;&lt;/Top&gt;&lt;/ChangeData&gt;"/>
  <p:tag name="MMPROD_ID" val="10361"/>
  <p:tag name="MMPROD_TYPE" val="10018"/>
  <p:tag name="MMPROD_DATA" val="&lt;property id=&quot;10074&quot; value=&quot;0&quot;/&gt;&lt;property id=&quot;10193&quot; value=&quot;D&quot;/&gt;&lt;property id=&quot;10199&quot; value=&quot;0&quot;/&gt;&lt;object type=&quot;10049&quot; unique_id=&quot;10362&quot;&gt;&lt;property id=&quot;10020&quot; value=&quot;9&quot;/&gt;&lt;property id=&quot;10102&quot; value=&quot;0&quot;/&gt;&lt;property id=&quot;10191&quot; value=&quot;-1&quot;/&gt;&lt;/object&gt;"/>
  <p:tag name="MMPROD_COLLECTIONCONTAINERID" val="10352"/>
  <p:tag name="MMPROD_PARENTID" val="10313"/>
  <p:tag name="MMPROD_ANSWERLETTER" val="D) "/>
</p:tagLst>
</file>

<file path=ppt/tags/tag25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MMPROD_LASTVALUES" val="&lt;ChangeData&gt;&lt;Text&gt;&lt;![CDATA[x-12]]&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5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MMPROD_LASTVALUES" val="&lt;ChangeData&gt;&lt;Text&gt;&lt;![CDATA[x8]]&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2&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MMPROD_LASTVALUES" val="&lt;ChangeData&gt;&lt;Text&gt;&lt;![CDATA[x12]]&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3&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6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MMPROD_LASTVALUES" val="&lt;ChangeData&gt;&lt;Text&gt;&lt;![CDATA[x20]]&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3&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67&quot;/&gt;&lt;lineCharCount val=&quot;1&quot;/&gt;&lt;lineCharCount val=&quot;41&quot;/&gt;&lt;lineCharCount val=&quot;22&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ARTICULATE_SLIDE_GUID" val="0640be1b-7b53-4632-b4b4-c3104ff349f2"/>
  <p:tag name="ARTICULATE_NAV_LEVEL" val="1"/>
  <p:tag name="ARTICULATE_PLAYLIST_ID" val="-1"/>
  <p:tag name="ARTICULATE_LOCK_SLIDE" val="0"/>
  <p:tag name="ARTICULATE_SLIDE_NAV" val="32"/>
  <p:tag name="MMPROD_LASTVALUES" val="&lt;ChangeData&gt;&lt;SlideID&gt;&lt;![CDATA[291]]&gt;&lt;/SlideID&gt;&lt;/ChangeData&gt;"/>
  <p:tag name="MMPROD_PASSDATA" val="&lt;object type=&quot;10050&quot; unique_id=&quot;10353&quot;&gt;&lt;property id=&quot;10020&quot; value=&quot;2&quot;/&gt;&lt;property id=&quot;10191&quot; value=&quot;-1&quot;/&gt;&lt;/object&gt;"/>
  <p:tag name="MMPROD_FAILDATA" val="&lt;object type=&quot;10051&quot; unique_id=&quot;10354&quot;&gt;&lt;property id=&quot;10020&quot; value=&quot;2&quot;/&gt;&lt;property id=&quot;10191&quot; value=&quot;-1&quot;/&gt;&lt;/object&gt;"/>
  <p:tag name="MMPROD_ID" val="10314"/>
  <p:tag name="MMPROD_TYPE" val="10008"/>
  <p:tag name="MMPROD_DATA" val="&lt;property id=&quot;10026&quot; value=&quot;10&quot;/&gt;&lt;property id=&quot;10027&quot; value=&quot;Interaction10128&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271.xml><?xml version="1.0" encoding="utf-8"?>
<p:tagLst xmlns:a="http://schemas.openxmlformats.org/drawingml/2006/main" xmlns:r="http://schemas.openxmlformats.org/officeDocument/2006/relationships" xmlns:p="http://schemas.openxmlformats.org/presentationml/2006/main">
  <p:tag name="MMPROD_ID" val="10351"/>
  <p:tag name="MMPROD_ABSOLUTEPOSITIONID" val="100"/>
  <p:tag name="MMPROD_LASTVALUES" val="&lt;ChangeData&gt;&lt;Text&gt;&lt;![CDATA[ Exercise 5]]&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3C0CD68-B801-479A-8506-C1C5AF806B34}&quot;/&gt;&lt;isInvalidForFieldText val=&quot;0&quot;/&gt;&lt;Image&gt;&lt;filename val=&quot;C:\Users\kmnolan\AppData\Local\Temp\2\PR\data\asimages\{23C0CD68-B801-479A-8506-C1C5AF806B34}_33.png&quot;/&gt;&lt;left val=&quot;68&quot;/&gt;&lt;top val=&quot;356&quot;/&gt;&lt;width val=&quot;267&quot;/&gt;&lt;height val=&quot;65&quot;/&gt;&lt;hasText val=&quot;1&quot;/&gt;&lt;/Image&gt;&lt;/ThreeDShapeInfo&gt;"/>
</p:tagLst>
</file>

<file path=ppt/tags/tag27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F7C7E4C-CAB6-4FB5-807A-FA51F399DBEA}&quot;/&gt;&lt;isInvalidForFieldText val=&quot;0&quot;/&gt;&lt;Image&gt;&lt;filename val=&quot;C:\Users\kmnolan\AppData\Local\Temp\2\PR\data\asimages\{CF7C7E4C-CAB6-4FB5-807A-FA51F399DBEA}_33.png&quot;/&gt;&lt;left val=&quot;388&quot;/&gt;&lt;top val=&quot;356&quot;/&gt;&lt;width val=&quot;278&quot;/&gt;&lt;height val=&quot;65&quot;/&gt;&lt;hasText val=&quot;1&quot;/&gt;&lt;/Image&gt;&lt;/ThreeDShapeInfo&gt;"/>
</p:tagLst>
</file>

<file path=ppt/tags/tag27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FD71259-4A37-413D-A581-F766F0E5DFD3}&quot;/&gt;&lt;isInvalidForFieldText val=&quot;0&quot;/&gt;&lt;Image&gt;&lt;filename val=&quot;C:\Users\kmnolan\AppData\Local\Temp\2\PR\data\asimages\{7FD71259-4A37-413D-A581-F766F0E5DFD3}_33.png&quot;/&gt;&lt;left val=&quot;195&quot;/&gt;&lt;top val=&quot;420&quot;/&gt;&lt;width val=&quot;270&quot;/&gt;&lt;height val=&quot;59&quot;/&gt;&lt;hasText val=&quot;1&quot;/&gt;&lt;/Image&gt;&lt;/ThreeDShape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F7D1F11-9AB1-4A51-BF86-A91B87A3D1DC}&quot;/&gt;&lt;isInvalidForFieldText val=&quot;0&quot;/&gt;&lt;Image&gt;&lt;filename val=&quot;C:\Users\kmnolan\AppData\Local\Temp\2\PR\data\asimages\{9F7D1F11-9AB1-4A51-BF86-A91B87A3D1DC}_33.png&quot;/&gt;&lt;left val=&quot;187&quot;/&gt;&lt;top val=&quot;387&quot;/&gt;&lt;width val=&quot;535&quot;/&gt;&lt;height val=&quot;66&quot;/&gt;&lt;hasText val=&quot;1&quot;/&gt;&lt;/Image&gt;&lt;/ThreeDShapeInfo&gt;"/>
</p:tagLst>
</file>

<file path=ppt/tags/tag27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47EC267-6D62-4D4F-87A0-C85E6795EAFE}&quot;/&gt;&lt;isInvalidForFieldText val=&quot;0&quot;/&gt;&lt;Image&gt;&lt;filename val=&quot;C:\Users\kmnolan\AppData\Local\Temp\2\PR\data\asimages\{947EC267-6D62-4D4F-87A0-C85E6795EAFE}_33.png&quot;/&gt;&lt;left val=&quot;187&quot;/&gt;&lt;top val=&quot;440&quot;/&gt;&lt;width val=&quot;535&quot;/&gt;&lt;height val=&quot;66&quot;/&gt;&lt;hasText val=&quot;1&quot;/&gt;&lt;/Image&gt;&lt;/ThreeDShape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3B43F534-782B-4945-9B8C-7440212369D3}&quot;/&gt;&lt;isInvalidForFieldText val=&quot;0&quot;/&gt;&lt;Image&gt;&lt;filename val=&quot;C:\Users\kmnolan\AppData\Local\Temp\2\PR\data\asimages\{3B43F534-782B-4945-9B8C-7440212369D3}_33.png&quot;/&gt;&lt;left val=&quot;198&quot;/&gt;&lt;top val=&quot;418&quot;/&gt;&lt;width val=&quot;265&quot;/&gt;&lt;height val=&quot;65&quot;/&gt;&lt;hasText val=&quot;1&quot;/&gt;&lt;/Image&gt;&lt;/ThreeDShapeInfo&gt;"/>
</p:tagLst>
</file>

<file path=ppt/tags/tag27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BDCA9DB2-E692-4F7A-AE7D-04349C6FC5D5}&quot;/&gt;&lt;isInvalidForFieldText val=&quot;0&quot;/&gt;&lt;Image&gt;&lt;filename val=&quot;C:\Users\kmnolan\AppData\Local\Temp\2\PR\data\asimages\{BDCA9DB2-E692-4F7A-AE7D-04349C6FC5D5}_33.png&quot;/&gt;&lt;left val=&quot;210&quot;/&gt;&lt;top val=&quot;444&quot;/&gt;&lt;width val=&quot;265&quot;/&gt;&lt;height val=&quot;64&quot;/&gt;&lt;hasText val=&quot;1&quot;/&gt;&lt;/Image&gt;&lt;/ThreeDShape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88e0da8d-f071-4e3a-86cb-46256f31ef6b"/>
  <p:tag name="ARTICULATE_NAV_LEVEL" val="1"/>
  <p:tag name="ARTICULATE_PLAYLIST_ID" val="-1"/>
  <p:tag name="ARTICULATE_LOCK_SLIDE" val="0"/>
  <p:tag name="ARTICULATE_SLIDE_NAV" val="3"/>
</p:tagLst>
</file>

<file path=ppt/tags/tag28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41&quot;/&gt;&lt;lineCharCount val=&quot;1&quot;/&gt;&lt;lineCharCount val=&quot;15&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E42DCDB-9513-4420-A7A5-638554BC78F8}&quot;/&gt;&lt;isInvalidForFieldText val=&quot;0&quot;/&gt;&lt;Image&gt;&lt;filename val=&quot;C:\Users\kmnolan\AppData\Local\Temp\2\PR\data\asimages\{4E42DCDB-9513-4420-A7A5-638554BC78F8}_33.png&quot;/&gt;&lt;left val=&quot;203&quot;/&gt;&lt;top val=&quot;431&quot;/&gt;&lt;width val=&quot;271&quot;/&gt;&lt;height val=&quot;66&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69.125]]&gt;&lt;/Top&gt;&lt;/ChangeData&gt;"/>
  <p:tag name="MMPROD_ID" val="10355"/>
  <p:tag name="MMPROD_TYPE" val="10018"/>
  <p:tag name="MMPROD_DATA" val="&lt;property id=&quot;10074&quot; value=&quot;1&quot;/&gt;&lt;property id=&quot;10193&quot; value=&quot;A&quot;/&gt;&lt;property id=&quot;10199&quot; value=&quot;0&quot;/&gt;&lt;object type=&quot;10049&quot; unique_id=&quot;10356&quot;&gt;&lt;property id=&quot;10020&quot; value=&quot;9&quot;/&gt;&lt;property id=&quot;10102&quot; value=&quot;0&quot;/&gt;&lt;property id=&quot;10191&quot; value=&quot;-1&quot;/&gt;&lt;/object&gt;"/>
  <p:tag name="MMPROD_COLLECTIONCONTAINERID" val="10352"/>
  <p:tag name="MMPROD_PARENTID" val="10314"/>
  <p:tag name="MMPROD_ANSWERLETTER" val="A) "/>
</p:tagLst>
</file>

<file path=ppt/tags/tag28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06.75]]&gt;&lt;/Top&gt;&lt;/ChangeData&gt;"/>
  <p:tag name="MMPROD_ID" val="10357"/>
  <p:tag name="MMPROD_TYPE" val="10018"/>
  <p:tag name="MMPROD_DATA" val="&lt;property id=&quot;10074&quot; value=&quot;0&quot;/&gt;&lt;property id=&quot;10193&quot; value=&quot;B&quot;/&gt;&lt;property id=&quot;10199&quot; value=&quot;0&quot;/&gt;&lt;object type=&quot;10049&quot; unique_id=&quot;10358&quot;&gt;&lt;property id=&quot;10020&quot; value=&quot;9&quot;/&gt;&lt;property id=&quot;10102&quot; value=&quot;0&quot;/&gt;&lt;property id=&quot;10191&quot; value=&quot;-1&quot;/&gt;&lt;/object&gt;"/>
  <p:tag name="MMPROD_COLLECTIONCONTAINERID" val="10352"/>
  <p:tag name="MMPROD_PARENTID" val="10314"/>
  <p:tag name="MMPROD_ANSWERLETTER" val="B) "/>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44.375]]&gt;&lt;/Top&gt;&lt;/ChangeData&gt;"/>
  <p:tag name="MMPROD_ID" val="10359"/>
  <p:tag name="MMPROD_TYPE" val="10018"/>
  <p:tag name="MMPROD_DATA" val="&lt;property id=&quot;10074&quot; value=&quot;0&quot;/&gt;&lt;property id=&quot;10193&quot; value=&quot;C&quot;/&gt;&lt;property id=&quot;10199&quot; value=&quot;0&quot;/&gt;&lt;object type=&quot;10049&quot; unique_id=&quot;10360&quot;&gt;&lt;property id=&quot;10020&quot; value=&quot;9&quot;/&gt;&lt;property id=&quot;10102&quot; value=&quot;0&quot;/&gt;&lt;property id=&quot;10191&quot; value=&quot;-1&quot;/&gt;&lt;/object&gt;"/>
  <p:tag name="MMPROD_COLLECTIONCONTAINERID" val="10352"/>
  <p:tag name="MMPROD_PARENTID" val="10314"/>
  <p:tag name="MMPROD_ANSWERLETTER" val="C) "/>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82]]&gt;&lt;/Top&gt;&lt;/ChangeData&gt;"/>
  <p:tag name="MMPROD_ID" val="10361"/>
  <p:tag name="MMPROD_TYPE" val="10018"/>
  <p:tag name="MMPROD_DATA" val="&lt;property id=&quot;10074&quot; value=&quot;0&quot;/&gt;&lt;property id=&quot;10193&quot; value=&quot;D&quot;/&gt;&lt;property id=&quot;10199&quot; value=&quot;0&quot;/&gt;&lt;object type=&quot;10049&quot; unique_id=&quot;10362&quot;&gt;&lt;property id=&quot;10020&quot; value=&quot;9&quot;/&gt;&lt;property id=&quot;10102&quot; value=&quot;0&quot;/&gt;&lt;property id=&quot;10191&quot; value=&quot;-1&quot;/&gt;&lt;/object&gt;"/>
  <p:tag name="MMPROD_COLLECTIONCONTAINERID" val="10352"/>
  <p:tag name="MMPROD_PARENTID" val="10314"/>
  <p:tag name="MMPROD_ANSWERLETTER" val="D) "/>
</p:tagLst>
</file>

<file path=ppt/tags/tag287.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MMPROD_LASTVALUES" val="&lt;ChangeData&gt;&lt;Text&gt;&lt;![CDATA[(xy)4/6]]&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MMPROD_LASTVALUES" val="&lt;ChangeData&gt;&lt;Text&gt;&lt;![CDATA[(xy)24]]&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6&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93.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MMPROD_LASTVALUES" val="&lt;ChangeData&gt;&lt;Text&gt;&lt;![CDATA[(xy)2]]&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9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MMPROD_LASTVALUES" val="&lt;ChangeData&gt;&lt;Text&gt;&lt;![CDATA[(xy)-2]]&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00.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ARTICULATE_SLIDE_GUID" val="3122c5bf-4f86-4e25-8f8c-3fabe77f8af7"/>
  <p:tag name="ARTICULATE_NAV_LEVEL" val="1"/>
  <p:tag name="ARTICULATE_PLAYLIST_ID" val="-1"/>
  <p:tag name="ARTICULATE_LOCK_SLIDE" val="0"/>
  <p:tag name="ARTICULATE_SLIDE_NAV" val="33"/>
  <p:tag name="MMPROD_LASTVALUES" val="&lt;ChangeData&gt;&lt;SlideID&gt;&lt;![CDATA[292]]&gt;&lt;/SlideID&gt;&lt;/ChangeData&gt;"/>
  <p:tag name="MMPROD_PASSDATA" val="&lt;object type=&quot;10050&quot; unique_id=&quot;10353&quot;&gt;&lt;property id=&quot;10020&quot; value=&quot;2&quot;/&gt;&lt;property id=&quot;10102&quot; value=&quot;0&quot;/&gt;&lt;property id=&quot;10191&quot; value=&quot;-1&quot;/&gt;&lt;/object&gt;"/>
  <p:tag name="MMPROD_FAILDATA" val="&lt;object type=&quot;10051&quot; unique_id=&quot;10354&quot;&gt;&lt;property id=&quot;10020&quot; value=&quot;2&quot;/&gt;&lt;property id=&quot;10102&quot; value=&quot;0&quot;/&gt;&lt;property id=&quot;10191&quot; value=&quot;-1&quot;/&gt;&lt;/object&gt;"/>
  <p:tag name="MMPROD_ID" val="10315"/>
  <p:tag name="MMPROD_TYPE" val="10008"/>
  <p:tag name="MMPROD_DATA" val="&lt;property id=&quot;10026&quot; value=&quot;10&quot;/&gt;&lt;property id=&quot;10027&quot; value=&quot;Interaction101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304.xml><?xml version="1.0" encoding="utf-8"?>
<p:tagLst xmlns:a="http://schemas.openxmlformats.org/drawingml/2006/main" xmlns:r="http://schemas.openxmlformats.org/officeDocument/2006/relationships" xmlns:p="http://schemas.openxmlformats.org/presentationml/2006/main">
  <p:tag name="MMPROD_ID" val="10351"/>
  <p:tag name="MMPROD_ABSOLUTEPOSITIONID" val="100"/>
  <p:tag name="MMPROD_LASTVALUES" val="&lt;ChangeData&gt;&lt;Text&gt;&lt;![CDATA[ Exercise 6]]&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F887D8A-1FDB-4CB2-A487-A90CD4A953A3}&quot;/&gt;&lt;isInvalidForFieldText val=&quot;0&quot;/&gt;&lt;Image&gt;&lt;filename val=&quot;C:\Users\kmnolan\AppData\Local\Temp\2\PR\data\asimages\{EF887D8A-1FDB-4CB2-A487-A90CD4A953A3}_34.png&quot;/&gt;&lt;left val=&quot;68&quot;/&gt;&lt;top val=&quot;356&quot;/&gt;&lt;width val=&quot;267&quot;/&gt;&lt;height val=&quot;65&quot;/&gt;&lt;hasText val=&quot;1&quot;/&gt;&lt;/Image&gt;&lt;/ThreeDShapeInfo&gt;"/>
</p:tagLst>
</file>

<file path=ppt/tags/tag30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E0AB88D-32FA-4828-AE19-2DD0037233EB}&quot;/&gt;&lt;isInvalidForFieldText val=&quot;0&quot;/&gt;&lt;Image&gt;&lt;filename val=&quot;C:\Users\kmnolan\AppData\Local\Temp\2\PR\data\asimages\{CE0AB88D-32FA-4828-AE19-2DD0037233EB}_34.png&quot;/&gt;&lt;left val=&quot;388&quot;/&gt;&lt;top val=&quot;356&quot;/&gt;&lt;width val=&quot;278&quot;/&gt;&lt;height val=&quot;65&quot;/&gt;&lt;hasText val=&quot;1&quot;/&gt;&lt;/Image&gt;&lt;/ThreeDShape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E009D9F-321A-42B8-8BCB-D98AA80A1A5C}&quot;/&gt;&lt;isInvalidForFieldText val=&quot;0&quot;/&gt;&lt;Image&gt;&lt;filename val=&quot;C:\Users\kmnolan\AppData\Local\Temp\2\PR\data\asimages\{1E009D9F-321A-42B8-8BCB-D98AA80A1A5C}_34.png&quot;/&gt;&lt;left val=&quot;195&quot;/&gt;&lt;top val=&quot;420&quot;/&gt;&lt;width val=&quot;270&quot;/&gt;&lt;height val=&quot;59&quot;/&gt;&lt;hasText val=&quot;1&quot;/&gt;&lt;/Image&gt;&lt;/ThreeDShapeInfo&gt;"/>
</p:tagLst>
</file>

<file path=ppt/tags/tag30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8A3F565-4B29-4D17-8F00-F0FD8D9691BC}&quot;/&gt;&lt;isInvalidForFieldText val=&quot;0&quot;/&gt;&lt;Image&gt;&lt;filename val=&quot;C:\Users\kmnolan\AppData\Local\Temp\2\PR\data\asimages\{E8A3F565-4B29-4D17-8F00-F0FD8D9691BC}_34.png&quot;/&gt;&lt;left val=&quot;187&quot;/&gt;&lt;top val=&quot;387&quot;/&gt;&lt;width val=&quot;535&quot;/&gt;&lt;height val=&quot;66&quot;/&gt;&lt;hasText val=&quot;1&quot;/&gt;&lt;/Image&gt;&lt;/ThreeDShape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38939C6-06FD-4FA5-8EFA-C8BD1314B3FC}&quot;/&gt;&lt;isInvalidForFieldText val=&quot;0&quot;/&gt;&lt;Image&gt;&lt;filename val=&quot;C:\Users\kmnolan\AppData\Local\Temp\2\PR\data\asimages\{938939C6-06FD-4FA5-8EFA-C8BD1314B3FC}_34.png&quot;/&gt;&lt;left val=&quot;187&quot;/&gt;&lt;top val=&quot;440&quot;/&gt;&lt;width val=&quot;535&quot;/&gt;&lt;height val=&quot;6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1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47171F02-3BC8-4E79-9171-55AE9F9F1174}&quot;/&gt;&lt;isInvalidForFieldText val=&quot;0&quot;/&gt;&lt;Image&gt;&lt;filename val=&quot;C:\Users\kmnolan\AppData\Local\Temp\2\PR\data\asimages\{47171F02-3BC8-4E79-9171-55AE9F9F1174}_34.png&quot;/&gt;&lt;left val=&quot;198&quot;/&gt;&lt;top val=&quot;418&quot;/&gt;&lt;width val=&quot;265&quot;/&gt;&lt;height val=&quot;65&quot;/&gt;&lt;hasText val=&quot;1&quot;/&gt;&lt;/Image&gt;&lt;/ThreeDShape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20A074CC-36D7-4376-9F89-BDD264CC3CA3}&quot;/&gt;&lt;isInvalidForFieldText val=&quot;0&quot;/&gt;&lt;Image&gt;&lt;filename val=&quot;C:\Users\kmnolan\AppData\Local\Temp\2\PR\data\asimages\{20A074CC-36D7-4376-9F89-BDD264CC3CA3}_34.png&quot;/&gt;&lt;left val=&quot;210&quot;/&gt;&lt;top val=&quot;444&quot;/&gt;&lt;width val=&quot;265&quot;/&gt;&lt;height val=&quot;64&quot;/&gt;&lt;hasText val=&quot;1&quot;/&gt;&lt;/Image&gt;&lt;/ThreeDShapeInfo&gt;"/>
</p:tagLst>
</file>

<file path=ppt/tags/tag31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31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37&quot;/&gt;&lt;lineCharCount val=&quot;1&quot;/&gt;&lt;lineCharCount val=&quot;10&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EF3CE4D-2F2E-498C-8D4D-107B34AEE01B}&quot;/&gt;&lt;isInvalidForFieldText val=&quot;0&quot;/&gt;&lt;Image&gt;&lt;filename val=&quot;C:\Users\kmnolan\AppData\Local\Temp\2\PR\data\asimages\{7EF3CE4D-2F2E-498C-8D4D-107B34AEE01B}_34.png&quot;/&gt;&lt;left val=&quot;204&quot;/&gt;&lt;top val=&quot;432&quot;/&gt;&lt;width val=&quot;265&quot;/&gt;&lt;height val=&quot;60&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75.125]]&gt;&lt;/Top&gt;&lt;/ChangeData&gt;"/>
  <p:tag name="MMPROD_ID" val="10355"/>
  <p:tag name="MMPROD_TYPE" val="10018"/>
  <p:tag name="MMPROD_DATA" val="&lt;property id=&quot;10074&quot; value=&quot;0&quot;/&gt;&lt;property id=&quot;10193&quot; value=&quot;A&quot;/&gt;&lt;property id=&quot;10199&quot; value=&quot;0&quot;/&gt;&lt;object type=&quot;10049&quot; unique_id=&quot;10356&quot;&gt;&lt;property id=&quot;10020&quot; value=&quot;9&quot;/&gt;&lt;property id=&quot;10102&quot; value=&quot;0&quot;/&gt;&lt;property id=&quot;10191&quot; value=&quot;-1&quot;/&gt;&lt;/object&gt;"/>
  <p:tag name="MMPROD_COLLECTIONCONTAINERID" val="10352"/>
  <p:tag name="MMPROD_PARENTID" val="10315"/>
  <p:tag name="MMPROD_ANSWERLETTER" val="A) "/>
</p:tagLst>
</file>

<file path=ppt/tags/tag31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12.75]]&gt;&lt;/Top&gt;&lt;/ChangeData&gt;"/>
  <p:tag name="MMPROD_ID" val="10357"/>
  <p:tag name="MMPROD_TYPE" val="10018"/>
  <p:tag name="MMPROD_DATA" val="&lt;property id=&quot;10074&quot; value=&quot;0&quot;/&gt;&lt;property id=&quot;10193&quot; value=&quot;B&quot;/&gt;&lt;property id=&quot;10199&quot; value=&quot;0&quot;/&gt;&lt;object type=&quot;10049&quot; unique_id=&quot;10358&quot;&gt;&lt;property id=&quot;10020&quot; value=&quot;9&quot;/&gt;&lt;property id=&quot;10102&quot; value=&quot;0&quot;/&gt;&lt;property id=&quot;10191&quot; value=&quot;-1&quot;/&gt;&lt;/object&gt;"/>
  <p:tag name="MMPROD_COLLECTIONCONTAINERID" val="10352"/>
  <p:tag name="MMPROD_PARENTID" val="10315"/>
  <p:tag name="MMPROD_ANSWERLETTER" val="B) "/>
</p:tagLst>
</file>

<file path=ppt/tags/tag31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50.375]]&gt;&lt;/Top&gt;&lt;/ChangeData&gt;"/>
  <p:tag name="MMPROD_ID" val="10359"/>
  <p:tag name="MMPROD_TYPE" val="10018"/>
  <p:tag name="MMPROD_DATA" val="&lt;property id=&quot;10074&quot; value=&quot;0&quot;/&gt;&lt;property id=&quot;10193&quot; value=&quot;C&quot;/&gt;&lt;property id=&quot;10199&quot; value=&quot;0&quot;/&gt;&lt;object type=&quot;10049&quot; unique_id=&quot;10360&quot;&gt;&lt;property id=&quot;10020&quot; value=&quot;9&quot;/&gt;&lt;property id=&quot;10102&quot; value=&quot;0&quot;/&gt;&lt;property id=&quot;10191&quot; value=&quot;-1&quot;/&gt;&lt;/object&gt;"/>
  <p:tag name="MMPROD_COLLECTIONCONTAINERID" val="10352"/>
  <p:tag name="MMPROD_PARENTID" val="10315"/>
  <p:tag name="MMPROD_ANSWERLETTER" val="C) "/>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88]]&gt;&lt;/Top&gt;&lt;/ChangeData&gt;"/>
  <p:tag name="MMPROD_ID" val="10361"/>
  <p:tag name="MMPROD_TYPE" val="10018"/>
  <p:tag name="MMPROD_DATA" val="&lt;property id=&quot;10074&quot; value=&quot;1&quot;/&gt;&lt;property id=&quot;10193&quot; value=&quot;D&quot;/&gt;&lt;property id=&quot;10199&quot; value=&quot;0&quot;/&gt;&lt;object type=&quot;10049&quot; unique_id=&quot;10362&quot;&gt;&lt;property id=&quot;10020&quot; value=&quot;9&quot;/&gt;&lt;property id=&quot;10102&quot; value=&quot;0&quot;/&gt;&lt;property id=&quot;10191&quot; value=&quot;-1&quot;/&gt;&lt;/object&gt;"/>
  <p:tag name="MMPROD_COLLECTIONCONTAINERID" val="10352"/>
  <p:tag name="MMPROD_PARENTID" val="10315"/>
  <p:tag name="MMPROD_ANSWERLETTER" val="D) "/>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2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MMPROD_LASTVALUES" val="&lt;ChangeData&gt;&lt;Text&gt;&lt;![CDATA[x4y8]]&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2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MMPROD_LASTVALUES" val="&lt;ChangeData&gt;&lt;Text&gt;&lt;![CDATA[xy8]]&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3&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MMPROD_LASTVALUES" val="&lt;ChangeData&gt;&lt;Text&gt;&lt;![CDATA[x4y6]]&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4&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LASTVALUES" val="&lt;ChangeData&gt;&lt;Text&gt;&lt;![CDATA[x4y2]]&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ARTICULATE_SLIDE_GUID" val="ffc6d328-5ea6-4447-bc27-1fdfc4d80552"/>
  <p:tag name="ARTICULATE_NAV_LEVEL" val="1"/>
  <p:tag name="ARTICULATE_PLAYLIST_ID" val="-1"/>
  <p:tag name="ARTICULATE_LOCK_SLIDE" val="0"/>
  <p:tag name="ARTICULATE_SLIDE_NAV" val="34"/>
  <p:tag name="MMPROD_LASTVALUES" val="&lt;ChangeData&gt;&lt;SlideID&gt;&lt;![CDATA[293]]&gt;&lt;/SlideID&gt;&lt;/ChangeData&gt;"/>
  <p:tag name="MMPROD_PASSDATA" val="&lt;object type=&quot;10050&quot; unique_id=&quot;10372&quot;&gt;&lt;property id=&quot;10020&quot; value=&quot;2&quot;/&gt;&lt;property id=&quot;10191&quot; value=&quot;-1&quot;/&gt;&lt;/object&gt;"/>
  <p:tag name="MMPROD_FAILDATA" val="&lt;object type=&quot;10051&quot; unique_id=&quot;10373&quot;&gt;&lt;property id=&quot;10020&quot; value=&quot;2&quot;/&gt;&lt;property id=&quot;10191&quot; value=&quot;-1&quot;/&gt;&lt;/object&gt;"/>
  <p:tag name="MMPROD_ID" val="10316"/>
  <p:tag name="MMPROD_TYPE" val="10008"/>
  <p:tag name="MMPROD_DATA" val="&lt;property id=&quot;10026&quot; value=&quot;10&quot;/&gt;&lt;property id=&quot;10027&quot; value=&quot;Interaction10370&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337.xml><?xml version="1.0" encoding="utf-8"?>
<p:tagLst xmlns:a="http://schemas.openxmlformats.org/drawingml/2006/main" xmlns:r="http://schemas.openxmlformats.org/officeDocument/2006/relationships" xmlns:p="http://schemas.openxmlformats.org/presentationml/2006/main">
  <p:tag name="MMPROD_ID" val="10370"/>
  <p:tag name="MMPROD_ABSOLUTEPOSITIONID" val="100"/>
  <p:tag name="MMPROD_LASTVALUES" val="&lt;ChangeData&gt;&lt;Text&gt;&lt;![CDATA[ Exercise 7]]&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B7482529-E47F-4061-B512-8A14CF884FAF}&quot;/&gt;&lt;isInvalidForFieldText val=&quot;0&quot;/&gt;&lt;Image&gt;&lt;filename val=&quot;C:\Users\kmnolan\AppData\Local\Temp\2\PR\data\asimages\{B7482529-E47F-4061-B512-8A14CF884FAF}_35.png&quot;/&gt;&lt;left val=&quot;68&quot;/&gt;&lt;top val=&quot;356&quot;/&gt;&lt;width val=&quot;267&quot;/&gt;&lt;height val=&quot;65&quot;/&gt;&lt;hasText val=&quot;1&quot;/&gt;&lt;/Image&gt;&lt;/ThreeDShape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C50857B-99CC-481C-951E-C1B00CD07D13}&quot;/&gt;&lt;isInvalidForFieldText val=&quot;0&quot;/&gt;&lt;Image&gt;&lt;filename val=&quot;C:\Users\kmnolan\AppData\Local\Temp\2\PR\data\asimages\{2C50857B-99CC-481C-951E-C1B00CD07D13}_35.png&quot;/&gt;&lt;left val=&quot;388&quot;/&gt;&lt;top val=&quot;356&quot;/&gt;&lt;width val=&quot;278&quot;/&gt;&lt;height val=&quot;6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1&quot;/&gt;&lt;lineCharCount val=&quot;4&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8F72979-88DD-464B-8E72-1A61B4677368}&quot;/&gt;&lt;isInvalidForFieldText val=&quot;0&quot;/&gt;&lt;Image&gt;&lt;filename val=&quot;C:\Users\kmnolan\AppData\Local\Temp\2\PR\data\asimages\{D8F72979-88DD-464B-8E72-1A61B4677368}_35.png&quot;/&gt;&lt;left val=&quot;195&quot;/&gt;&lt;top val=&quot;420&quot;/&gt;&lt;width val=&quot;270&quot;/&gt;&lt;height val=&quot;59&quot;/&gt;&lt;hasText val=&quot;1&quot;/&gt;&lt;/Image&gt;&lt;/ThreeDShape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241FA22-783B-4489-B012-B02A0176A6AB}&quot;/&gt;&lt;isInvalidForFieldText val=&quot;0&quot;/&gt;&lt;Image&gt;&lt;filename val=&quot;C:\Users\kmnolan\AppData\Local\Temp\2\PR\data\asimages\{0241FA22-783B-4489-B012-B02A0176A6AB}_35.png&quot;/&gt;&lt;left val=&quot;187&quot;/&gt;&lt;top val=&quot;387&quot;/&gt;&lt;width val=&quot;535&quot;/&gt;&lt;height val=&quot;66&quot;/&gt;&lt;hasText val=&quot;1&quot;/&gt;&lt;/Image&gt;&lt;/ThreeDShapeInfo&gt;"/>
</p:tagLst>
</file>

<file path=ppt/tags/tag34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9A84C71-9698-4455-BD2C-61F992252485}&quot;/&gt;&lt;isInvalidForFieldText val=&quot;0&quot;/&gt;&lt;Image&gt;&lt;filename val=&quot;C:\Users\kmnolan\AppData\Local\Temp\2\PR\data\asimages\{99A84C71-9698-4455-BD2C-61F992252485}_35.png&quot;/&gt;&lt;left val=&quot;187&quot;/&gt;&lt;top val=&quot;440&quot;/&gt;&lt;width val=&quot;535&quot;/&gt;&lt;height val=&quot;66&quot;/&gt;&lt;hasText val=&quot;1&quot;/&gt;&lt;/Image&gt;&lt;/ThreeDShape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B6BAFFDB-8F68-4FA5-9448-ABC6110A1628}&quot;/&gt;&lt;isInvalidForFieldText val=&quot;0&quot;/&gt;&lt;Image&gt;&lt;filename val=&quot;C:\Users\kmnolan\AppData\Local\Temp\2\PR\data\asimages\{B6BAFFDB-8F68-4FA5-9448-ABC6110A1628}_35.png&quot;/&gt;&lt;left val=&quot;198&quot;/&gt;&lt;top val=&quot;418&quot;/&gt;&lt;width val=&quot;265&quot;/&gt;&lt;height val=&quot;65&quot;/&gt;&lt;hasText val=&quot;1&quot;/&gt;&lt;/Image&gt;&lt;/ThreeDShapeInfo&gt;"/>
</p:tagLst>
</file>

<file path=ppt/tags/tag34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FA886AA5-1FF2-4198-A511-422155834D2A}&quot;/&gt;&lt;isInvalidForFieldText val=&quot;0&quot;/&gt;&lt;Image&gt;&lt;filename val=&quot;C:\Users\kmnolan\AppData\Local\Temp\2\PR\data\asimages\{FA886AA5-1FF2-4198-A511-422155834D2A}_35.png&quot;/&gt;&lt;left val=&quot;210&quot;/&gt;&lt;top val=&quot;444&quot;/&gt;&lt;width val=&quot;265&quot;/&gt;&lt;height val=&quot;64&quot;/&gt;&lt;hasText val=&quot;1&quot;/&gt;&lt;/Image&gt;&lt;/ThreeDShapeInfo&gt;"/>
</p:tagLst>
</file>

<file path=ppt/tags/tag34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34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1&quot;/&gt;&lt;lineCharCount val=&quot;13&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03FBABA1-8834-4419-ADB2-89189CFC4FA7}&quot;/&gt;&lt;isInvalidForFieldText val=&quot;0&quot;/&gt;&lt;Image&gt;&lt;filename val=&quot;C:\Users\kmnolan\AppData\Local\Temp\2\PR\data\asimages\{03FBABA1-8834-4419-ADB2-89189CFC4FA7}_35.png&quot;/&gt;&lt;left val=&quot;204&quot;/&gt;&lt;top val=&quot;432&quot;/&gt;&lt;width val=&quot;265&quot;/&gt;&lt;height val=&quot;60&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69.125]]&gt;&lt;/Top&gt;&lt;/ChangeData&gt;"/>
  <p:tag name="MMPROD_ID" val="10374"/>
  <p:tag name="MMPROD_TYPE" val="10018"/>
  <p:tag name="MMPROD_DATA" val="&lt;property id=&quot;10074&quot; value=&quot;0&quot;/&gt;&lt;property id=&quot;10193&quot; value=&quot;A&quot;/&gt;&lt;property id=&quot;10199&quot; value=&quot;0&quot;/&gt;&lt;object type=&quot;10049&quot; unique_id=&quot;10375&quot;&gt;&lt;property id=&quot;10020&quot; value=&quot;9&quot;/&gt;&lt;property id=&quot;10102&quot; value=&quot;0&quot;/&gt;&lt;property id=&quot;10191&quot; value=&quot;-1&quot;/&gt;&lt;/object&gt;"/>
  <p:tag name="MMPROD_COLLECTIONCONTAINERID" val="10371"/>
  <p:tag name="MMPROD_PARENTID" val="10316"/>
  <p:tag name="MMPROD_ANSWERLETTER" val="A) "/>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06.75]]&gt;&lt;/Top&gt;&lt;/ChangeData&gt;"/>
  <p:tag name="MMPROD_ID" val="10376"/>
  <p:tag name="MMPROD_TYPE" val="10018"/>
  <p:tag name="MMPROD_DATA" val="&lt;property id=&quot;10074&quot; value=&quot;0&quot;/&gt;&lt;property id=&quot;10193&quot; value=&quot;B&quot;/&gt;&lt;property id=&quot;10199&quot; value=&quot;0&quot;/&gt;&lt;object type=&quot;10049&quot; unique_id=&quot;10377&quot;&gt;&lt;property id=&quot;10020&quot; value=&quot;9&quot;/&gt;&lt;property id=&quot;10102&quot; value=&quot;0&quot;/&gt;&lt;property id=&quot;10191&quot; value=&quot;-1&quot;/&gt;&lt;/object&gt;"/>
  <p:tag name="MMPROD_COLLECTIONCONTAINERID" val="10371"/>
  <p:tag name="MMPROD_PARENTID" val="10316"/>
  <p:tag name="MMPROD_ANSWERLETTER" val="B) "/>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44.375]]&gt;&lt;/Top&gt;&lt;/ChangeData&gt;"/>
  <p:tag name="MMPROD_ID" val="10378"/>
  <p:tag name="MMPROD_TYPE" val="10018"/>
  <p:tag name="MMPROD_DATA" val="&lt;property id=&quot;10074&quot; value=&quot;1&quot;/&gt;&lt;property id=&quot;10193&quot; value=&quot;C&quot;/&gt;&lt;property id=&quot;10199&quot; value=&quot;0&quot;/&gt;&lt;object type=&quot;10049&quot; unique_id=&quot;10379&quot;&gt;&lt;property id=&quot;10020&quot; value=&quot;9&quot;/&gt;&lt;property id=&quot;10102&quot; value=&quot;0&quot;/&gt;&lt;property id=&quot;10191&quot; value=&quot;-1&quot;/&gt;&lt;/object&gt;"/>
  <p:tag name="MMPROD_COLLECTIONCONTAINERID" val="10371"/>
  <p:tag name="MMPROD_PARENTID" val="10316"/>
  <p:tag name="MMPROD_ANSWERLETTER" val="C) "/>
</p:tagLst>
</file>

<file path=ppt/tags/tag352.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82]]&gt;&lt;/Top&gt;&lt;/ChangeData&gt;"/>
  <p:tag name="MMPROD_ID" val="10380"/>
  <p:tag name="MMPROD_TYPE" val="10018"/>
  <p:tag name="MMPROD_DATA" val="&lt;property id=&quot;10074&quot; value=&quot;0&quot;/&gt;&lt;property id=&quot;10193&quot; value=&quot;D&quot;/&gt;&lt;property id=&quot;10199&quot; value=&quot;0&quot;/&gt;&lt;object type=&quot;10049&quot; unique_id=&quot;10381&quot;&gt;&lt;property id=&quot;10020&quot; value=&quot;9&quot;/&gt;&lt;property id=&quot;10102&quot; value=&quot;0&quot;/&gt;&lt;property id=&quot;10191&quot; value=&quot;-1&quot;/&gt;&lt;/object&gt;"/>
  <p:tag name="MMPROD_COLLECTIONCONTAINERID" val="10371"/>
  <p:tag name="MMPROD_PARENTID" val="10316"/>
  <p:tag name="MMPROD_ANSWERLETTER" val="D) "/>
</p:tagLst>
</file>

<file path=ppt/tags/tag353.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MMPROD_LASTVALUES" val="&lt;ChangeData&gt;&lt;Text&gt;&lt;![CDATA[18x3y4]]&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6&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56.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MMPROD_LASTVALUES" val="&lt;ChangeData&gt;&lt;Text&gt;&lt;![CDATA[45x3y4]]&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6&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5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8&quot;/&gt;&lt;lineCharCount val=&quot;6&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LASTVALUES" val="&lt;ChangeData&gt;&lt;Text&gt;&lt;![CDATA[45x3y3]]&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6&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62.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MMPROD_LASTVALUES" val="&lt;ChangeData&gt;&lt;Text&gt;&lt;![CDATA[45x2y4]]&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ARTICULATE_SLIDE_GUID" val="baf796ed-08a3-4bbc-8963-644cb7e5b97c"/>
  <p:tag name="ARTICULATE_NAV_LEVEL" val="1"/>
  <p:tag name="ARTICULATE_PLAYLIST_ID" val="-1"/>
  <p:tag name="ARTICULATE_LOCK_SLIDE" val="0"/>
  <p:tag name="ARTICULATE_SLIDE_NAV" val="35"/>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28&quot;/&gt;&lt;lineCharCount val=&quot;1&quot;/&gt;&lt;lineCharCount val=&quot;56&quot;/&gt;&lt;lineCharCount val=&quot;50&quot;/&gt;&lt;lineCharCount val=&quot;13&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8F2E65-61A2-4167-9A14-B9DEC96BB450}&quot;/&gt;&lt;isInvalidForFieldText val=&quot;0&quot;/&gt;&lt;Image&gt;&lt;filename val=&quot;C:\Users\kmnolan\AppData\Local\Temp\2\PR\data\asimages\{A38F2E65-61A2-4167-9A14-B9DEC96BB450}_36.png&quot;/&gt;&lt;left val=&quot;546&quot;/&gt;&lt;top val=&quot;372&quot;/&gt;&lt;width val=&quot;31&quot;/&gt;&lt;height val=&quot;25&quot;/&gt;&lt;hasText val=&quot;1&quot;/&gt;&lt;/Image&gt;&lt;/ThreeDShape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ARTICULATE_SLIDE_GUID" val="2683a866-426e-401b-82f7-89e7de0e5c6c"/>
  <p:tag name="ARTICULATE_NAV_LEVEL" val="1"/>
  <p:tag name="ARTICULATE_PLAYLIST_ID" val="-1"/>
  <p:tag name="ARTICULATE_LOCK_SLIDE" val="0"/>
  <p:tag name="ARTICULATE_SLIDE_NAV" val="36"/>
</p:tagLst>
</file>

<file path=ppt/tags/tag3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6&quot;/&gt;&lt;lineCharCount val=&quot;70&quot;/&gt;&lt;lineCharCount val=&quot;12&quot;/&gt;&lt;lineCharCount val=&quot;1&quot;/&gt;&lt;lineCharCount val=&quot;52&quot;/&gt;&lt;lineCharCount val=&quot;1&quot;/&gt;&lt;lineCharCount val=&quot;72&quot;/&gt;&lt;lineCharCount val=&quot;1&quot;/&gt;&lt;lineCharCount val=&quot;1&quot;/&gt;&lt;lineCharCount val=&quot;24&quot;/&gt;&lt;lineCharCount val=&quot;1&quot;/&gt;&lt;lineCharCount val=&quot;20&quot;/&gt;&lt;lineCharCount val=&quot;1&quot;/&gt;&lt;lineCharCount val=&quot;15&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TableIndex row=&quot;1&quot; col=&quot;2&quot;&gt;&lt;linesCount val=&quot;1&quot;/&gt;&lt;lineCharCount val=&quot;24&quot;/&gt;&lt;/TableIndex&gt;&lt;TableIndex row=&quot;1&quot; col=&quot;3&quot;&gt;&lt;linesCount val=&quot;0&quot;/&gt;&lt;/TableIndex&gt;&lt;TableIndex row=&quot;2&quot; col=&quot;1&quot;&gt;&lt;linesCount val=&quot;1&quot;/&gt;&lt;lineCharCount val=&quot;12&quot;/&gt;&lt;/TableIndex&gt;&lt;TableIndex row=&quot;2&quot; col=&quot;2&quot;&gt;&lt;linesCount val=&quot;1&quot;/&gt;&lt;lineCharCount val=&quot;15&quot;/&gt;&lt;/TableIndex&gt;&lt;TableIndex row=&quot;2&quot; col=&quot;3&quot;&gt;&lt;linesCount val=&quot;1&quot;/&gt;&lt;lineCharCount val=&quot;13&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DDAFF5-0BC0-43DE-9D1D-8E00693D2214}&quot;/&gt;&lt;isInvalidForFieldText val=&quot;0&quot;/&gt;&lt;Image&gt;&lt;filename val=&quot;C:\Users\kmnolan\AppData\Local\Temp\2\PR\data\asimages\{38DDAFF5-0BC0-43DE-9D1D-8E00693D2214}_37.png&quot;/&gt;&lt;left val=&quot;54&quot;/&gt;&lt;top val=&quot;354&quot;/&gt;&lt;width val=&quot;31&quot;/&gt;&lt;height val=&quot;25&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ARTICULATE_SLIDE_GUID" val="f98a79c6-159f-4846-b299-dc01a4d9192b"/>
  <p:tag name="ARTICULATE_NAV_LEVEL" val="1"/>
  <p:tag name="ARTICULATE_PLAYLIST_ID" val="-1"/>
  <p:tag name="ARTICULATE_LOCK_SLIDE" val="0"/>
  <p:tag name="ARTICULATE_SLIDE_NAV" val="37"/>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70&quot;/&gt;&lt;lineCharCount val=&quot;1&quot;/&gt;&lt;lineCharCount val=&quot;51&quot;/&gt;&lt;lineCharCount val=&quot;1&quot;/&gt;&lt;lineCharCount val=&quot;10&quot;/&gt;&lt;lineCharCount val=&quot;70&quot;/&gt;&lt;lineCharCount val=&quot;26&quot;/&gt;&lt;lineCharCount val=&quot;1&quot;/&gt;&lt;lineCharCount val=&quot;44&quot;/&gt;&lt;lineCharCount val=&quot;39&quot;/&gt;&lt;lineCharCount val=&quot;1&quot;/&gt;&lt;lineCharCount val=&quot;13&quot;/&gt;&lt;lineCharCount val=&quot;1&quot;/&gt;&lt;lineCharCount val=&quot;20&quot;/&gt;&lt;lineCharCount val=&quot;1&quot;/&gt;&lt;lineCharCount val=&quot;20&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ARTICULATE_SLIDE_GUID" val="b73bd98b-a9ea-4c78-b64b-e1a8cbbc6494"/>
  <p:tag name="ARTICULATE_NAV_LEVEL" val="1"/>
  <p:tag name="ARTICULATE_PLAYLIST_ID" val="-1"/>
  <p:tag name="ARTICULATE_LOCK_SLIDE" val="0"/>
  <p:tag name="ARTICULATE_SLIDE_NAV" val="38"/>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6&quot;/&gt;&lt;lineCharCount val=&quot;57&quot;/&gt;&lt;lineCharCount val=&quot;14&quot;/&gt;&lt;lineCharCount val=&quot;1&quot;/&gt;&lt;lineCharCount val=&quot;61&quot;/&gt;&lt;lineCharCount val=&quot;36&quot;/&gt;&lt;lineCharCount val=&quot;1&quot;/&gt;&lt;lineCharCount val=&quot;67&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2&quot; col=&quot;1&quot;&gt;&lt;linesCount val=&quot;1&quot;/&gt;&lt;lineCharCount val=&quot;22&quot;/&gt;&lt;/TableIndex&gt;&lt;TableIndex row=&quot;2&quot; col=&quot;2&quot;&gt;&lt;linesCount val=&quot;1&quot;/&gt;&lt;lineCharCount val=&quot;2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5&quot;/&gt;&lt;lineCharCount val=&quot;10&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ARTICULATE_SLIDE_GUID" val="f9203310-15b2-432a-8044-790af02b9d4a"/>
  <p:tag name="ARTICULATE_NAV_LEVEL" val="1"/>
  <p:tag name="ARTICULATE_PLAYLIST_ID" val="-1"/>
  <p:tag name="ARTICULATE_LOCK_SLIDE" val="0"/>
  <p:tag name="ARTICULATE_SLIDE_NAV" val="39"/>
</p:tagLst>
</file>

<file path=ppt/tags/tag3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3&quot;/&gt;&lt;lineCharCount val=&quot;14&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6&quot;/&gt;&lt;lineCharCount val=&quot;57&quot;/&gt;&lt;lineCharCount val=&quot;38&quot;/&gt;&lt;lineCharCount val=&quot;1&quot;/&gt;&lt;lineCharCount val=&quot;61&quot;/&gt;&lt;lineCharCount val=&quot;1&quot;/&gt;&lt;lineCharCount val=&quot;65&quot;/&gt;&lt;lineCharCount val=&quot;43&quot;/&gt;&lt;lineCharCount val=&quot;1&quot;/&gt;&lt;lineCharCount val=&quot;58&quot;/&gt;&lt;lineCharCount val=&quot;72&quot;/&gt;&lt;lineCharCount val=&quot;7&quot;/&gt;&lt;lineCharCount val=&quot;1&quot;/&gt;&lt;lineCharCount val=&quot;43&quot;/&gt;&lt;lineCharCount val=&quot;55&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ARTICULATE_SLIDE_GUID" val="31d793f7-d35b-4c15-b7cf-81ffaefe6b2d"/>
  <p:tag name="ARTICULATE_NAV_LEVEL" val="1"/>
  <p:tag name="ARTICULATE_PLAYLIST_ID" val="-1"/>
  <p:tag name="ARTICULATE_LOCK_SLIDE" val="0"/>
  <p:tag name="ARTICULATE_SLIDE_NAV" val="40"/>
</p:tagLst>
</file>

<file path=ppt/tags/tag3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8&quot;/&gt;&lt;lineCharCount val=&quot;34&quot;/&gt;&lt;lineCharCount val=&quot;1&quot;/&gt;&lt;lineCharCount val=&quot;20&quot;/&gt;&lt;lineCharCount val=&quot;1&quot;/&gt;&lt;lineCharCount val=&quot;51&quot;/&gt;&lt;lineCharCount val=&quot;1&quot;/&gt;&lt;lineCharCount val=&quot;51&quot;/&gt;&lt;lineCharCount val=&quot;25&quot;/&gt;&lt;lineCharCount val=&quot;1&quot;/&gt;&lt;lineCharCount val=&quot;37&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37&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2&quot;/&gt;&lt;lineCharCount val=&quot;34&quot;/&gt;&lt;lineCharCount val=&quot;1&quot;/&gt;&lt;lineCharCount val=&quot;42&quot;/&gt;&lt;lineCharCount val=&quot;1&quot;/&gt;&lt;lineCharCount val=&quot;40&quot;/&gt;&lt;lineCharCount val=&quot;1&quot;/&gt;&lt;lineCharCount val=&quot;48&quot;/&gt;&lt;lineCharCount val=&quot;1&quot;/&gt;&lt;lineCharCount val=&quot;9&quot;/&gt;&lt;lineCharCount val=&quot;1&quot;/&gt;&lt;lineCharCount val=&quot;17&quot;/&gt;&lt;lineCharCount val=&quot;1&quot;/&gt;&lt;lineCharCount val=&quot;45&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ARTICULATE_SLIDE_GUID" val="143aeba6-1788-4ed1-8dcc-7a1ee05495be"/>
  <p:tag name="ARTICULATE_NAV_LEVEL" val="1"/>
  <p:tag name="ARTICULATE_PLAYLIST_ID" val="-1"/>
  <p:tag name="ARTICULATE_LOCK_SLIDE" val="0"/>
  <p:tag name="ARTICULATE_SLIDE_NAV" val="41"/>
  <p:tag name="MMPROD_LASTVALUES" val="&lt;ChangeData&gt;&lt;SlideID&gt;&lt;![CDATA[301]]&gt;&lt;/SlideID&gt;&lt;/ChangeData&gt;"/>
  <p:tag name="MMPROD_PASSDATA" val="&lt;object type=&quot;10050&quot; unique_id=&quot;10372&quot;&gt;&lt;property id=&quot;10020&quot; value=&quot;2&quot;/&gt;&lt;property id=&quot;10191&quot; value=&quot;-1&quot;/&gt;&lt;/object&gt;"/>
  <p:tag name="MMPROD_FAILDATA" val="&lt;object type=&quot;10051&quot; unique_id=&quot;10373&quot;&gt;&lt;property id=&quot;10020&quot; value=&quot;2&quot;/&gt;&lt;property id=&quot;10191&quot; value=&quot;-1&quot;/&gt;&lt;/object&gt;"/>
  <p:tag name="MMPROD_ID" val="10317"/>
  <p:tag name="MMPROD_TYPE" val="10008"/>
  <p:tag name="MMPROD_DATA" val="&lt;property id=&quot;10026&quot; value=&quot;10&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399.xml><?xml version="1.0" encoding="utf-8"?>
<p:tagLst xmlns:a="http://schemas.openxmlformats.org/drawingml/2006/main" xmlns:r="http://schemas.openxmlformats.org/officeDocument/2006/relationships" xmlns:p="http://schemas.openxmlformats.org/presentationml/2006/main">
  <p:tag name="MMPROD_ID" val="10370"/>
  <p:tag name="MMPROD_ABSOLUTEPOSITIONID" val="100"/>
  <p:tag name="MMPROD_LASTVALUES" val="&lt;ChangeData&gt;&lt;Text&gt;&lt;![CDATA[Exercise 8]]&gt;&lt;/Text&gt;&lt;FontSize&gt;&lt;![CDATA[32]]&gt;&lt;/FontSize&gt;&lt;Left&gt;&lt;![CDATA[0]]&gt;&lt;/Left&gt;&lt;Top&gt;&lt;![CDATA[0]]&gt;&lt;/Top&gt;&lt;/ChangeData&gt;"/>
  <p:tag name="PRESENTER_SHAPETEXTINFO" val="&lt;ShapeTextInfo&gt;&lt;TableIndex row=&quot;-1&quot; col=&quot;-1&quot;&gt;&lt;linesCount val=&quot;1&quot;/&gt;&lt;lineCharCount val=&quot;1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837e7cbc-7952-4cec-890b-688a0a1d6322"/>
  <p:tag name="ARTICULATE_NAV_LEVEL" val="1"/>
  <p:tag name="ARTICULATE_PLAYLIST_ID" val="-1"/>
  <p:tag name="ARTICULATE_LOCK_SLIDE" val="0"/>
  <p:tag name="ARTICULATE_SLIDE_NAV" val="4"/>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BFFEDC5-BBE6-42C5-8362-C30A6B3DEF18}&quot;/&gt;&lt;isInvalidForFieldText val=&quot;0&quot;/&gt;&lt;Image&gt;&lt;filename val=&quot;C:\Users\kmnolan\AppData\Local\Temp\2\PR\data\asimages\{5BFFEDC5-BBE6-42C5-8362-C30A6B3DEF18}_43.png&quot;/&gt;&lt;left val=&quot;68&quot;/&gt;&lt;top val=&quot;356&quot;/&gt;&lt;width val=&quot;267&quot;/&gt;&lt;height val=&quot;65&quot;/&gt;&lt;hasText val=&quot;1&quot;/&gt;&lt;/Image&gt;&lt;/ThreeDShapeInfo&gt;"/>
</p:tagLst>
</file>

<file path=ppt/tags/tag40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E8DE87AD-93F7-455B-AEB8-18437D6223EF}&quot;/&gt;&lt;isInvalidForFieldText val=&quot;0&quot;/&gt;&lt;Image&gt;&lt;filename val=&quot;C:\Users\kmnolan\AppData\Local\Temp\2\PR\data\asimages\{E8DE87AD-93F7-455B-AEB8-18437D6223EF}_43.png&quot;/&gt;&lt;left val=&quot;388&quot;/&gt;&lt;top val=&quot;356&quot;/&gt;&lt;width val=&quot;278&quot;/&gt;&lt;height val=&quot;65&quot;/&gt;&lt;hasText val=&quot;1&quot;/&gt;&lt;/Image&gt;&lt;/ThreeDShapeInfo&gt;"/>
</p:tagLst>
</file>

<file path=ppt/tags/tag40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8FCC460-A669-4DBF-BFD1-75C93FE2D282}&quot;/&gt;&lt;isInvalidForFieldText val=&quot;0&quot;/&gt;&lt;Image&gt;&lt;filename val=&quot;C:\Users\kmnolan\AppData\Local\Temp\2\PR\data\asimages\{58FCC460-A669-4DBF-BFD1-75C93FE2D282}_43.png&quot;/&gt;&lt;left val=&quot;195&quot;/&gt;&lt;top val=&quot;420&quot;/&gt;&lt;width val=&quot;270&quot;/&gt;&lt;height val=&quot;59&quot;/&gt;&lt;hasText val=&quot;1&quot;/&gt;&lt;/Image&gt;&lt;/ThreeDShape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B3D0B25-2236-4850-839C-50588EA6E246}&quot;/&gt;&lt;isInvalidForFieldText val=&quot;0&quot;/&gt;&lt;Image&gt;&lt;filename val=&quot;C:\Users\kmnolan\AppData\Local\Temp\2\PR\data\asimages\{1B3D0B25-2236-4850-839C-50588EA6E246}_43.png&quot;/&gt;&lt;left val=&quot;187&quot;/&gt;&lt;top val=&quot;387&quot;/&gt;&lt;width val=&quot;535&quot;/&gt;&lt;height val=&quot;66&quot;/&gt;&lt;hasText val=&quot;1&quot;/&gt;&lt;/Image&gt;&lt;/ThreeDShapeInfo&gt;"/>
</p:tagLst>
</file>

<file path=ppt/tags/tag40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B81F1F3-552D-45B5-A7EB-0DC5F1CC07C4}&quot;/&gt;&lt;isInvalidForFieldText val=&quot;0&quot;/&gt;&lt;Image&gt;&lt;filename val=&quot;C:\Users\kmnolan\AppData\Local\Temp\2\PR\data\asimages\{4B81F1F3-552D-45B5-A7EB-0DC5F1CC07C4}_43.png&quot;/&gt;&lt;left val=&quot;187&quot;/&gt;&lt;top val=&quot;440&quot;/&gt;&lt;width val=&quot;535&quot;/&gt;&lt;height val=&quot;66&quot;/&gt;&lt;hasText val=&quot;1&quot;/&gt;&lt;/Image&gt;&lt;/ThreeDShape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F264AE77-4AEF-4BA1-82EA-67FA018CA7DE}&quot;/&gt;&lt;isInvalidForFieldText val=&quot;0&quot;/&gt;&lt;Image&gt;&lt;filename val=&quot;C:\Users\kmnolan\AppData\Local\Temp\2\PR\data\asimages\{F264AE77-4AEF-4BA1-82EA-67FA018CA7DE}_43.png&quot;/&gt;&lt;left val=&quot;198&quot;/&gt;&lt;top val=&quot;418&quot;/&gt;&lt;width val=&quot;265&quot;/&gt;&lt;height val=&quot;65&quot;/&gt;&lt;hasText val=&quot;1&quot;/&gt;&lt;/Image&gt;&lt;/ThreeDShapeInfo&gt;"/>
</p:tagLst>
</file>

<file path=ppt/tags/tag40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9BF23DD7-8F55-4CD2-AC72-4CFB485AF86F}&quot;/&gt;&lt;isInvalidForFieldText val=&quot;0&quot;/&gt;&lt;Image&gt;&lt;filename val=&quot;C:\Users\kmnolan\AppData\Local\Temp\2\PR\data\asimages\{9BF23DD7-8F55-4CD2-AC72-4CFB485AF86F}_43.png&quot;/&gt;&lt;left val=&quot;210&quot;/&gt;&lt;top val=&quot;444&quot;/&gt;&lt;width val=&quot;265&quot;/&gt;&lt;height val=&quot;64&quot;/&gt;&lt;hasText val=&quot;1&quot;/&gt;&lt;/Image&gt;&lt;/ThreeDShape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40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4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2&quot;/&gt;&lt;lineCharCount val=&quot;62&quot;/&gt;&lt;lineCharCount val=&quot;38&quot;/&gt;&lt;lineCharCount val=&quot;1&quot;/&gt;&lt;lineCharCount val=&quot;6&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1E332435-250B-4931-9921-18F0EB74F878}&quot;/&gt;&lt;isInvalidForFieldText val=&quot;0&quot;/&gt;&lt;Image&gt;&lt;filename val=&quot;C:\Users\kmnolan\AppData\Local\Temp\2\PR\data\asimages\{1E332435-250B-4931-9921-18F0EB74F878}_43.png&quot;/&gt;&lt;left val=&quot;203&quot;/&gt;&lt;top val=&quot;431&quot;/&gt;&lt;width val=&quot;271&quot;/&gt;&lt;height val=&quot;66&quot;/&gt;&lt;hasText val=&quot;1&quot;/&gt;&lt;/Image&gt;&lt;/ThreeDShapeInfo&gt;"/>
</p:tagLst>
</file>

<file path=ppt/tags/tag41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75.125]]&gt;&lt;/Top&gt;&lt;/ChangeData&gt;"/>
  <p:tag name="MMPROD_ID" val="10374"/>
  <p:tag name="MMPROD_TYPE" val="10018"/>
  <p:tag name="MMPROD_DATA" val="&lt;property id=&quot;10074&quot; value=&quot;1&quot;/&gt;&lt;property id=&quot;10193&quot; value=&quot;A&quot;/&gt;&lt;property id=&quot;10199&quot; value=&quot;0&quot;/&gt;&lt;object type=&quot;10049&quot; unique_id=&quot;10375&quot;&gt;&lt;property id=&quot;10020&quot; value=&quot;9&quot;/&gt;&lt;property id=&quot;10102&quot; value=&quot;0&quot;/&gt;&lt;property id=&quot;10191&quot; value=&quot;-1&quot;/&gt;&lt;/object&gt;"/>
  <p:tag name="MMPROD_COLLECTIONCONTAINERID" val="10371"/>
  <p:tag name="MMPROD_PARENTID" val="10317"/>
  <p:tag name="MMPROD_ANSWERLETTER" val="A) "/>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12.75]]&gt;&lt;/Top&gt;&lt;/ChangeData&gt;"/>
  <p:tag name="MMPROD_ID" val="10376"/>
  <p:tag name="MMPROD_TYPE" val="10018"/>
  <p:tag name="MMPROD_DATA" val="&lt;property id=&quot;10074&quot; value=&quot;0&quot;/&gt;&lt;property id=&quot;10193&quot; value=&quot;B&quot;/&gt;&lt;property id=&quot;10199&quot; value=&quot;0&quot;/&gt;&lt;object type=&quot;10049&quot; unique_id=&quot;10377&quot;&gt;&lt;property id=&quot;10020&quot; value=&quot;9&quot;/&gt;&lt;property id=&quot;10102&quot; value=&quot;0&quot;/&gt;&lt;property id=&quot;10191&quot; value=&quot;-1&quot;/&gt;&lt;/object&gt;"/>
  <p:tag name="MMPROD_COLLECTIONCONTAINERID" val="10371"/>
  <p:tag name="MMPROD_PARENTID" val="10317"/>
  <p:tag name="MMPROD_ANSWERLETTER" val="B) "/>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50.375]]&gt;&lt;/Top&gt;&lt;/ChangeData&gt;"/>
  <p:tag name="MMPROD_ID" val="10378"/>
  <p:tag name="MMPROD_TYPE" val="10018"/>
  <p:tag name="MMPROD_DATA" val="&lt;property id=&quot;10074&quot; value=&quot;0&quot;/&gt;&lt;property id=&quot;10193&quot; value=&quot;C&quot;/&gt;&lt;property id=&quot;10199&quot; value=&quot;0&quot;/&gt;&lt;object type=&quot;10049&quot; unique_id=&quot;10379&quot;&gt;&lt;property id=&quot;10020&quot; value=&quot;9&quot;/&gt;&lt;property id=&quot;10102&quot; value=&quot;0&quot;/&gt;&lt;property id=&quot;10191&quot; value=&quot;-1&quot;/&gt;&lt;/object&gt;"/>
  <p:tag name="MMPROD_COLLECTIONCONTAINERID" val="10371"/>
  <p:tag name="MMPROD_PARENTID" val="10317"/>
  <p:tag name="MMPROD_ANSWERLETTER" val="C) "/>
</p:tagLst>
</file>

<file path=ppt/tags/tag414.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88]]&gt;&lt;/Top&gt;&lt;/ChangeData&gt;"/>
  <p:tag name="MMPROD_ID" val="10380"/>
  <p:tag name="MMPROD_TYPE" val="10018"/>
  <p:tag name="MMPROD_DATA" val="&lt;property id=&quot;10074&quot; value=&quot;0&quot;/&gt;&lt;property id=&quot;10193&quot; value=&quot;D&quot;/&gt;&lt;property id=&quot;10199&quot; value=&quot;0&quot;/&gt;&lt;object type=&quot;10049&quot; unique_id=&quot;10381&quot;&gt;&lt;property id=&quot;10020&quot; value=&quot;9&quot;/&gt;&lt;property id=&quot;10102&quot; value=&quot;0&quot;/&gt;&lt;property id=&quot;10191&quot; value=&quot;-1&quot;/&gt;&lt;/object&gt;"/>
  <p:tag name="MMPROD_COLLECTIONCONTAINERID" val="10371"/>
  <p:tag name="MMPROD_PARENTID" val="10317"/>
  <p:tag name="MMPROD_ANSWERLETTER" val="D) "/>
</p:tagLst>
</file>

<file path=ppt/tags/tag41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MMPROD_LASTVALUES" val="&lt;ChangeData&gt;&lt;Text&gt;&lt;![CDATA[5361/2]]&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6&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18.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MMPROD_LASTVALUES" val="&lt;ChangeData&gt;&lt;Text&gt;&lt;![CDATA[2 x 1341/2]]&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1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3&quot;/&gt;&lt;lineCharCount val=&quot;43&quot;/&gt;&lt;lineCharCount val=&quot;23&quot;/&gt;&lt;lineCharCount val=&quot;60&quot;/&gt;&lt;lineCharCount val=&quot;66&quot;/&gt;&lt;lineCharCount val=&quot;68&quot;/&gt;&lt;lineCharCount val=&quot;22&quot;/&gt;&lt;lineCharCount val=&quot;62&quot;/&gt;&lt;lineCharCount val=&quot;60&quot;/&gt;&lt;lineCharCount val=&quot;69&quot;/&gt;&lt;lineCharCount val=&quot;14&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2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MMPROD_LASTVALUES" val="&lt;ChangeData&gt;&lt;Text&gt;&lt;![CDATA[21/2 x 2681/2]]&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13&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2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MMPROD_LASTVALUES" val="&lt;ChangeData&gt;&lt;Text&gt;&lt;![CDATA[2 x 21/2 x 671/2]]&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16&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d33226f2-43de-4f12-bc26-8572e5f60d2a"/>
  <p:tag name="ARTICULATE_NAV_LEVEL" val="1"/>
  <p:tag name="ARTICULATE_PLAYLIST_ID" val="-1"/>
  <p:tag name="ARTICULATE_LOCK_SLIDE" val="0"/>
  <p:tag name="ARTICULATE_SLIDE_NAV" val="5"/>
</p:tagLst>
</file>

<file path=ppt/tags/tag43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ARTICULATE_SLIDE_GUID" val="73b394c7-9b86-4ac6-83fe-f5f03c436c04"/>
  <p:tag name="ARTICULATE_NAV_LEVEL" val="1"/>
  <p:tag name="ARTICULATE_PLAYLIST_ID" val="-1"/>
  <p:tag name="ARTICULATE_LOCK_SLIDE" val="0"/>
  <p:tag name="ARTICULATE_SLIDE_NAV" val="42"/>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70&quot;/&gt;&lt;lineCharCount val=&quot;65&quot;/&gt;&lt;lineCharCount val=&quot;73&quot;/&gt;&lt;lineCharCount val=&quot;73&quot;/&gt;&lt;lineCharCount val=&quot;73&quot;/&gt;&lt;lineCharCount val=&quot;65&quot;/&gt;&lt;lineCharCount val=&quot;1&quot;/&gt;&lt;lineCharCount val=&quot;66&quot;/&gt;&lt;lineCharCount val=&quot;46&quot;/&gt;&lt;lineCharCount val=&quot;8&quot;/&gt;&lt;lineCharCount val=&quot;12&quot;/&gt;&lt;lineCharCount val=&quot;9&quot;/&gt;&lt;lineCharCount val=&quot;18&quot;/&gt;&lt;lineCharCount val=&quot;1&quot;/&gt;&lt;lineCharCount val=&quot;68&quot;/&gt;&lt;lineCharCount val=&quot;28&quot;/&gt;&lt;lineCharCount val=&quot;4&quot;/&gt;&lt;lineCharCount val=&quot;11&quot;/&gt;&lt;lineCharCount val=&quot;6&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ARTICULATE_SLIDE_GUID" val="75f68707-e2f2-498b-b76b-aefeb4ebbb55"/>
  <p:tag name="ARTICULATE_NAV_LEVEL" val="1"/>
  <p:tag name="ARTICULATE_PLAYLIST_ID" val="-1"/>
  <p:tag name="ARTICULATE_LOCK_SLIDE" val="0"/>
  <p:tag name="ARTICULATE_SLIDE_NAV" val="43"/>
</p:tagLst>
</file>

<file path=ppt/tags/tag4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4&quot;/&gt;&lt;lineCharCount val=&quot;62&quot;/&gt;&lt;lineCharCount val=&quot;59&quot;/&gt;&lt;lineCharCount val=&quot;22&quot;/&gt;&lt;lineCharCount val=&quot;1&quot;/&gt;&lt;lineCharCount val=&quot;63&quot;/&gt;&lt;lineCharCount val=&quot;16&quot;/&gt;&lt;lineCharCount val=&quot;1&quot;/&gt;&lt;lineCharCount val=&quot;61&quot;/&gt;&lt;lineCharCount val=&quot;3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6FA4B1-15A4-44C6-9A14-8AA765532C99}&quot;/&gt;&lt;isInvalidForFieldText val=&quot;0&quot;/&gt;&lt;Image&gt;&lt;filename val=&quot;C:\Users\kmnolan\AppData\Local\Temp\2\PR\data\asimages\{936FA4B1-15A4-44C6-9A14-8AA765532C99}_45.png&quot;/&gt;&lt;left val=&quot;134&quot;/&gt;&lt;top val=&quot;354&quot;/&gt;&lt;width val=&quot;115&quot;/&gt;&lt;height val=&quot;79&quot;/&gt;&lt;hasText val=&quot;1&quot;/&gt;&lt;/Image&gt;&lt;/ThreeDShapeInfo&gt;"/>
</p:tagLst>
</file>

<file path=ppt/tags/tag4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C4D615-3D34-49D9-92BD-29CF23DD8522}&quot;/&gt;&lt;isInvalidForFieldText val=&quot;0&quot;/&gt;&lt;Image&gt;&lt;filename val=&quot;C:\Users\kmnolan\AppData\Local\Temp\2\PR\data\asimages\{5BC4D615-3D34-49D9-92BD-29CF23DD8522}_45.png&quot;/&gt;&lt;left val=&quot;368&quot;/&gt;&lt;top val=&quot;390&quot;/&gt;&lt;width val=&quot;190&quot;/&gt;&lt;height val=&quot;48&quot;/&gt;&lt;hasText val=&quot;1&quot;/&gt;&lt;/Image&gt;&lt;/ThreeDShapeInfo&gt;"/>
</p:tagLst>
</file>

<file path=ppt/tags/tag439.xml><?xml version="1.0" encoding="utf-8"?>
<p:tagLst xmlns:a="http://schemas.openxmlformats.org/drawingml/2006/main" xmlns:r="http://schemas.openxmlformats.org/officeDocument/2006/relationships" xmlns:p="http://schemas.openxmlformats.org/presentationml/2006/main">
  <p:tag name="ARTICULATE_SLIDE_GUID" val="58688542-6495-4984-92fc-125f334efdc7"/>
  <p:tag name="ARTICULATE_NAV_LEVEL" val="1"/>
  <p:tag name="ARTICULATE_PLAYLIST_ID" val="-1"/>
  <p:tag name="ARTICULATE_LOCK_SLIDE" val="0"/>
  <p:tag name="ARTICULATE_SLIDE_NAV" val="44"/>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63&quot;/&gt;&lt;lineCharCount val=&quot;65&quot;/&gt;&lt;lineCharCount val=&quot;58&quot;/&gt;&lt;lineCharCount val=&quot;9&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kmnolan\AppData\Local\Temp\1\articulate\presenter\imgtemp\hOyCmeri_files\slide0001_image001.jpg"/>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ARTICULATE_SLIDE_GUID" val="a41a0381-917b-475d-92a0-51e26f18a616"/>
  <p:tag name="ARTICULATE_NAV_LEVEL" val="1"/>
  <p:tag name="ARTICULATE_PLAYLIST_ID" val="-1"/>
  <p:tag name="ARTICULATE_LOCK_SLIDE" val="0"/>
  <p:tag name="ARTICULATE_SLIDE_NAV" val="45"/>
</p:tagLst>
</file>

<file path=ppt/tags/tag4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5&quot;/&gt;&lt;lineCharCount val=&quot;59&quot;/&gt;&lt;lineCharCount val=&quot;64&quot;/&gt;&lt;lineCharCount val=&quot;62&quot;/&gt;&lt;lineCharCount val=&quot;54&quot;/&gt;&lt;lineCharCount val=&quot;66&quot;/&gt;&lt;lineCharCount val=&quot;66&quot;/&gt;&lt;lineCharCount val=&quot;24&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69&quot;/&gt;&lt;lineCharCount val=&quot;69&quot;/&gt;&lt;lineCharCount val=&quot;71&quot;/&gt;&lt;lineCharCount val=&quot;27&quot;/&gt;&lt;lineCharCount val=&quot;1&quot;/&gt;&lt;lineCharCount val=&quot;67&quot;/&gt;&lt;lineCharCount val=&quot;72&quot;/&gt;&lt;lineCharCount val=&quot;37&quot;/&gt;&lt;lineCharCount val=&quot;1&quot;/&gt;&lt;lineCharCount val=&quot;72&quot;/&gt;&lt;lineCharCount val=&quot;72&quot;/&gt;&lt;lineCharCount val=&quot;70&quot;/&gt;&lt;lineCharCount val=&quot;72&quot;/&gt;&lt;lineCharCount val=&quot;29&quot;/&gt;&lt;lineCharCount val=&quot;1&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ARTICULATE_SLIDE_GUID" val="5f382c6d-1424-45da-aa0a-30d196a7f1ec"/>
  <p:tag name="ARTICULATE_NAV_LEVEL" val="1"/>
  <p:tag name="ARTICULATE_PLAYLIST_ID" val="-1"/>
  <p:tag name="ARTICULATE_LOCK_SLIDE" val="0"/>
  <p:tag name="ARTICULATE_SLIDE_NAV" val="46"/>
</p:tagLst>
</file>

<file path=ppt/tags/tag4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1&quot;/&gt;&lt;lineCharCount val=&quot;75&quot;/&gt;&lt;lineCharCount val=&quot;71&quot;/&gt;&lt;lineCharCount val=&quot;23&quot;/&gt;&lt;lineCharCount val=&quot;1&quot;/&gt;&lt;lineCharCount val=&quot;20&quot;/&gt;&lt;lineCharCount val=&quot;48&quot;/&gt;&lt;lineCharCount val=&quot;60&quot;/&gt;&lt;lineCharCount val=&quot;1&quot;/&gt;&lt;lineCharCount val=&quot;71&quot;/&gt;&lt;lineCharCount val=&quot;78&quot;/&gt;&lt;lineCharCount val=&quot;69&quot;/&gt;&lt;lineCharCount val=&quot;72&quot;/&gt;&lt;lineCharCount val=&quot;66&quot;/&gt;&lt;lineCharCount val=&quot;1&quot;/&gt;&lt;lineCharCount val=&quot;25&quot;/&gt;&lt;lineCharCount val=&quot;26&quot;/&gt;&lt;lineCharCount val=&quot;26&quot;/&gt;&lt;lineCharCount val=&quot;8&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ARTICULATE_SLIDE_GUID" val="fbcbe3f5-6572-47ee-a2ee-682452579900"/>
  <p:tag name="ARTICULATE_NAV_LEVEL" val="1"/>
  <p:tag name="ARTICULATE_PLAYLIST_ID" val="-1"/>
  <p:tag name="ARTICULATE_LOCK_SLIDE" val="0"/>
  <p:tag name="ARTICULATE_SLIDE_NAV" val="47"/>
</p:tagLst>
</file>

<file path=ppt/tags/tag4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68&quot;/&gt;&lt;lineCharCount val=&quot;73&quot;/&gt;&lt;lineCharCount val=&quot;72&quot;/&gt;&lt;lineCharCount val=&quot;82&quot;/&gt;&lt;lineCharCount val=&quot;71&quot;/&gt;&lt;lineCharCount val=&quot;77&quot;/&gt;&lt;/TableIndex&gt;&lt;/ShapeTextInfo&gt;"/>
</p:tagLst>
</file>

<file path=ppt/tags/tag4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9&quot;/&gt;&lt;lineCharCount val=&quot;21&quot;/&gt;&lt;lineCharCount val=&quot;11&quot;/&gt;&lt;lineCharCount val=&quot;7&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3&quot;/&gt;&lt;lineCharCount val=&quot;18&quot;/&gt;&lt;lineCharCount val=&quot;55&quot;/&gt;&lt;lineCharCount val=&quot;64&quot;/&gt;&lt;lineCharCount val=&quot;14&quot;/&gt;&lt;lineCharCount val=&quot;58&quot;/&gt;&lt;lineCharCount val=&quot;31&quot;/&gt;&lt;lineCharCount val=&quot;62&quot;/&gt;&lt;lineCharCount val=&quot;10&quot;/&gt;&lt;lineCharCount val=&quot;20&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ARTICULATE_SLIDE_GUID" val="ff30620f-7bf2-43da-85f0-223752405b7d"/>
  <p:tag name="ARTICULATE_NAV_LEVEL" val="1"/>
  <p:tag name="ARTICULATE_PLAYLIST_ID" val="-1"/>
  <p:tag name="ARTICULATE_LOCK_SLIDE" val="0"/>
  <p:tag name="ARTICULATE_SLIDE_NAV" val="48"/>
</p:tagLst>
</file>

<file path=ppt/tags/tag4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64&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2&quot; col=&quot;1&quot;&gt;&lt;linesCount val=&quot;1&quot;/&gt;&lt;lineCharCount val=&quot;5&quot;/&gt;&lt;/TableIndex&gt;&lt;TableIndex row=&quot;2&quot; col=&quot;2&quot;&gt;&lt;linesCount val=&quot;1&quot;/&gt;&lt;lineCharCount val=&quot;15&quot;/&gt;&lt;/TableIndex&gt;&lt;TableIndex row=&quot;2&quot; col=&quot;3&quot;&gt;&lt;linesCount val=&quot;1&quot;/&gt;&lt;lineCharCount val=&quot;12&quot;/&gt;&lt;/TableIndex&gt;&lt;TableIndex row=&quot;3&quot; col=&quot;1&quot;&gt;&lt;linesCount val=&quot;1&quot;/&gt;&lt;lineCharCount val=&quot;6&quot;/&gt;&lt;/TableIndex&gt;&lt;TableIndex row=&quot;3&quot; col=&quot;2&quot;&gt;&lt;linesCount val=&quot;1&quot;/&gt;&lt;lineCharCount val=&quot;20&quot;/&gt;&lt;/TableIndex&gt;&lt;TableIndex row=&quot;3&quot; col=&quot;3&quot;&gt;&lt;linesCount val=&quot;1&quot;/&gt;&lt;lineCharCount val=&quot;21&quot;/&gt;&lt;/TableIndex&gt;&lt;TableIndex row=&quot;4&quot; col=&quot;1&quot;&gt;&lt;linesCount val=&quot;1&quot;/&gt;&lt;lineCharCount val=&quot;6&quot;/&gt;&lt;/TableIndex&gt;&lt;TableIndex row=&quot;4&quot; col=&quot;2&quot;&gt;&lt;linesCount val=&quot;1&quot;/&gt;&lt;lineCharCount val=&quot;10&quot;/&gt;&lt;/TableIndex&gt;&lt;TableIndex row=&quot;4&quot; col=&quot;3&quot;&gt;&lt;linesCount val=&quot;1&quot;/&gt;&lt;lineCharCount val=&quot;9&quot;/&gt;&lt;/TableIndex&gt;&lt;TableIndex row=&quot;5&quot; col=&quot;1&quot;&gt;&lt;linesCount val=&quot;1&quot;/&gt;&lt;lineCharCount val=&quot;6&quot;/&gt;&lt;/TableIndex&gt;&lt;TableIndex row=&quot;5&quot; col=&quot;2&quot;&gt;&lt;linesCount val=&quot;1&quot;/&gt;&lt;lineCharCount val=&quot;15&quot;/&gt;&lt;/TableIndex&gt;&lt;TableIndex row=&quot;5&quot; col=&quot;3&quot;&gt;&lt;linesCount val=&quot;1&quot;/&gt;&lt;lineCharCount val=&quot;15&quot;/&gt;&lt;/TableIndex&gt;&lt;TableIndex row=&quot;6&quot; col=&quot;1&quot;&gt;&lt;linesCount val=&quot;1&quot;/&gt;&lt;lineCharCount val=&quot;8&quot;/&gt;&lt;/TableIndex&gt;&lt;TableIndex row=&quot;6&quot; col=&quot;2&quot;&gt;&lt;linesCount val=&quot;1&quot;/&gt;&lt;lineCharCount val=&quot;7&quot;/&gt;&lt;/TableIndex&gt;&lt;TableIndex row=&quot;6&quot; col=&quot;3&quot;&gt;&lt;linesCount val=&quot;1&quot;/&gt;&lt;lineCharCount val=&quot;5&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ARTICULATE_SLIDE_GUID" val="5d107dc7-e3ac-420a-a816-3d420a0be5c2"/>
  <p:tag name="ARTICULATE_NAV_LEVEL" val="1"/>
  <p:tag name="ARTICULATE_PLAYLIST_ID" val="-1"/>
  <p:tag name="ARTICULATE_LOCK_SLIDE" val="0"/>
  <p:tag name="ARTICULATE_SLIDE_NAV" val="49"/>
  <p:tag name="MMPROD_LASTVALUES" val="&lt;ChangeData&gt;&lt;SlideID&gt;&lt;![CDATA[309]]&gt;&lt;/SlideID&gt;&lt;/ChangeData&gt;"/>
  <p:tag name="MMPROD_PASSDATA" val="&lt;object type=&quot;10050&quot; unique_id=&quot;10136&quot;&gt;&lt;property id=&quot;10020&quot; value=&quot;2&quot;/&gt;&lt;property id=&quot;10102&quot; value=&quot;0&quot;/&gt;&lt;property id=&quot;10191&quot; value=&quot;-1&quot;/&gt;&lt;/object&gt;"/>
  <p:tag name="MMPROD_FAILDATA" val="&lt;object type=&quot;10051&quot; unique_id=&quot;10137&quot;&gt;&lt;property id=&quot;10020&quot; value=&quot;2&quot;/&gt;&lt;property id=&quot;10102&quot; value=&quot;0&quot;/&gt;&lt;property id=&quot;10191&quot; value=&quot;-1&quot;/&gt;&lt;/object&gt;"/>
  <p:tag name="MMPROD_ID" val="10318"/>
  <p:tag name="MMPROD_TYPE" val="10008"/>
  <p:tag name="MMPROD_DATA" val="&lt;property id=&quot;10026&quot; value=&quot;10&quot;/&gt;&lt;property id=&quot;10027&quot; value=&quot;Interaction10134&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467.xml><?xml version="1.0" encoding="utf-8"?>
<p:tagLst xmlns:a="http://schemas.openxmlformats.org/drawingml/2006/main" xmlns:r="http://schemas.openxmlformats.org/officeDocument/2006/relationships" xmlns:p="http://schemas.openxmlformats.org/presentationml/2006/main">
  <p:tag name="MMPROD_ID" val="10134"/>
  <p:tag name="MMPROD_ABSOLUTEPOSITIONID" val="100"/>
  <p:tag name="MMPROD_LASTVALUES" val="&lt;ChangeData&gt;&lt;Text&gt;&lt;![CDATA[Exercise 9]]&gt;&lt;/Text&gt;&lt;FontSize&gt;&lt;![CDATA[11]]&gt;&lt;/FontSize&gt;&lt;Left&gt;&lt;![CDATA[0]]&gt;&lt;/Left&gt;&lt;Top&gt;&lt;![CDATA[0]]&gt;&lt;/Top&gt;&lt;/ChangeData&gt;"/>
  <p:tag name="PRESENTER_SHAPETEXTINFO" val="&lt;ShapeTextInfo&gt;&lt;TableIndex row=&quot;-1&quot; col=&quot;-1&quot;&gt;&lt;linesCount val=&quot;1&quot;/&gt;&lt;lineCharCount val=&quot;10&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FB170CF-4AC9-439A-B311-AB79FF40C4F2}&quot;/&gt;&lt;isInvalidForFieldText val=&quot;0&quot;/&gt;&lt;Image&gt;&lt;filename val=&quot;C:\Users\kmnolan\AppData\Local\Temp\2\PR\data\asimages\{4FB170CF-4AC9-439A-B311-AB79FF40C4F2}_51.png&quot;/&gt;&lt;left val=&quot;68&quot;/&gt;&lt;top val=&quot;356&quot;/&gt;&lt;width val=&quot;267&quot;/&gt;&lt;height val=&quot;65&quot;/&gt;&lt;hasText val=&quot;1&quot;/&gt;&lt;/Image&gt;&lt;/ThreeDShape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AF7612B-0FD6-4998-B0DA-9ADA20DA6185}&quot;/&gt;&lt;isInvalidForFieldText val=&quot;0&quot;/&gt;&lt;Image&gt;&lt;filename val=&quot;C:\Users\kmnolan\AppData\Local\Temp\2\PR\data\asimages\{9AF7612B-0FD6-4998-B0DA-9ADA20DA6185}_51.png&quot;/&gt;&lt;left val=&quot;388&quot;/&gt;&lt;top val=&quot;356&quot;/&gt;&lt;width val=&quot;278&quot;/&gt;&lt;height val=&quot;6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9FB0F4B-2C34-4E7E-91E1-BAD7AEB4CBDC}&quot;/&gt;&lt;isInvalidForFieldText val=&quot;0&quot;/&gt;&lt;Image&gt;&lt;filename val=&quot;C:\Users\kmnolan\AppData\Local\Temp\2\PR\data\asimages\{E9FB0F4B-2C34-4E7E-91E1-BAD7AEB4CBDC}_51.png&quot;/&gt;&lt;left val=&quot;195&quot;/&gt;&lt;top val=&quot;420&quot;/&gt;&lt;width val=&quot;270&quot;/&gt;&lt;height val=&quot;59&quot;/&gt;&lt;hasText val=&quot;1&quot;/&gt;&lt;/Image&gt;&lt;/ThreeDShapeInfo&gt;"/>
</p:tagLst>
</file>

<file path=ppt/tags/tag47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AF7FA3D-116E-433F-9E9D-4FDDF875D10F}&quot;/&gt;&lt;isInvalidForFieldText val=&quot;0&quot;/&gt;&lt;Image&gt;&lt;filename val=&quot;C:\Users\kmnolan\AppData\Local\Temp\2\PR\data\asimages\{2AF7FA3D-116E-433F-9E9D-4FDDF875D10F}_51.png&quot;/&gt;&lt;left val=&quot;187&quot;/&gt;&lt;top val=&quot;387&quot;/&gt;&lt;width val=&quot;535&quot;/&gt;&lt;height val=&quot;66&quot;/&gt;&lt;hasText val=&quot;1&quot;/&gt;&lt;/Image&gt;&lt;/ThreeDShapeInfo&gt;"/>
</p:tagLst>
</file>

<file path=ppt/tags/tag47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38374A4-1E19-4339-AFE5-0D95548CFCFA}&quot;/&gt;&lt;isInvalidForFieldText val=&quot;0&quot;/&gt;&lt;Image&gt;&lt;filename val=&quot;C:\Users\kmnolan\AppData\Local\Temp\2\PR\data\asimages\{338374A4-1E19-4339-AFE5-0D95548CFCFA}_51.png&quot;/&gt;&lt;left val=&quot;187&quot;/&gt;&lt;top val=&quot;440&quot;/&gt;&lt;width val=&quot;535&quot;/&gt;&lt;height val=&quot;66&quot;/&gt;&lt;hasText val=&quot;1&quot;/&gt;&lt;/Image&gt;&lt;/ThreeDShapeInfo&gt;"/>
</p:tagLst>
</file>

<file path=ppt/tags/tag47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B75D0514-E10D-4E3F-8A66-09816B5ACBEE}&quot;/&gt;&lt;isInvalidForFieldText val=&quot;0&quot;/&gt;&lt;Image&gt;&lt;filename val=&quot;C:\Users\kmnolan\AppData\Local\Temp\2\PR\data\asimages\{B75D0514-E10D-4E3F-8A66-09816B5ACBEE}_51.png&quot;/&gt;&lt;left val=&quot;198&quot;/&gt;&lt;top val=&quot;418&quot;/&gt;&lt;width val=&quot;265&quot;/&gt;&lt;height val=&quot;65&quot;/&gt;&lt;hasText val=&quot;1&quot;/&gt;&lt;/Image&gt;&lt;/ThreeDShapeInfo&gt;"/>
</p:tagLst>
</file>

<file path=ppt/tags/tag47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AE0503A6-9837-4529-BC64-850212670537}&quot;/&gt;&lt;isInvalidForFieldText val=&quot;0&quot;/&gt;&lt;Image&gt;&lt;filename val=&quot;C:\Users\kmnolan\AppData\Local\Temp\2\PR\data\asimages\{AE0503A6-9837-4529-BC64-850212670537}_51.png&quot;/&gt;&lt;left val=&quot;210&quot;/&gt;&lt;top val=&quot;444&quot;/&gt;&lt;width val=&quot;265&quot;/&gt;&lt;height val=&quot;64&quot;/&gt;&lt;hasText val=&quot;1&quot;/&gt;&lt;/Image&gt;&lt;/ThreeDShapeInfo&gt;"/>
</p:tagLst>
</file>

<file path=ppt/tags/tag47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4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7&quot;/&gt;&lt;lineCharCount val=&quot;5&quot;/&gt;&lt;lineCharCount val=&quot;10&quot;/&gt;&lt;lineCharCount val=&quot;6&quot;/&gt;&lt;lineCharCount val=&quot;22&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556122D-1183-47A4-9186-135D4A108C42}&quot;/&gt;&lt;isInvalidForFieldText val=&quot;0&quot;/&gt;&lt;Image&gt;&lt;filename val=&quot;C:\Users\kmnolan\AppData\Local\Temp\2\PR\data\asimages\{D556122D-1183-47A4-9186-135D4A108C42}_51.png&quot;/&gt;&lt;left val=&quot;204&quot;/&gt;&lt;top val=&quot;432&quot;/&gt;&lt;width val=&quot;265&quot;/&gt;&lt;height val=&quot;60&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210]]&gt;&lt;/Top&gt;&lt;/ChangeData&gt;"/>
  <p:tag name="MMPROD_ID" val="10138"/>
  <p:tag name="MMPROD_TYPE" val="10018"/>
  <p:tag name="MMPROD_DATA" val="&lt;property id=&quot;10074&quot; value=&quot;0&quot;/&gt;&lt;property id=&quot;10193&quot; value=&quot;A&quot;/&gt;&lt;property id=&quot;10199&quot; value=&quot;0&quot;/&gt;&lt;object type=&quot;10049&quot; unique_id=&quot;10139&quot;&gt;&lt;property id=&quot;10020&quot; value=&quot;9&quot;/&gt;&lt;property id=&quot;10102&quot; value=&quot;0&quot;/&gt;&lt;property id=&quot;10191&quot; value=&quot;-1&quot;/&gt;&lt;/object&gt;"/>
  <p:tag name="MMPROD_COLLECTIONCONTAINERID" val="10135"/>
  <p:tag name="MMPROD_PARENTID" val="10318"/>
  <p:tag name="MMPROD_ANSWERLETTER" val="A) "/>
</p:tagLst>
</file>

<file path=ppt/tags/tag48.xml><?xml version="1.0" encoding="utf-8"?>
<p:tagLst xmlns:a="http://schemas.openxmlformats.org/drawingml/2006/main" xmlns:r="http://schemas.openxmlformats.org/officeDocument/2006/relationships" xmlns:p="http://schemas.openxmlformats.org/presentationml/2006/main">
  <p:tag name="ARTICULATE_SLIDE_GUID" val="f855f760-cb6a-4556-9890-42c32beac299"/>
  <p:tag name="ARTICULATE_NAV_LEVEL" val="1"/>
  <p:tag name="ARTICULATE_PLAYLIST_ID" val="-1"/>
  <p:tag name="ARTICULATE_LOCK_SLIDE" val="0"/>
  <p:tag name="ARTICULATE_SLIDE_NAV" val="6"/>
</p:tagLst>
</file>

<file path=ppt/tags/tag48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42.75]]&gt;&lt;/Top&gt;&lt;/ChangeData&gt;"/>
  <p:tag name="MMPROD_ID" val="10140"/>
  <p:tag name="MMPROD_TYPE" val="10018"/>
  <p:tag name="MMPROD_DATA" val="&lt;property id=&quot;10074&quot; value=&quot;0&quot;/&gt;&lt;property id=&quot;10193&quot; value=&quot;B&quot;/&gt;&lt;property id=&quot;10199&quot; value=&quot;0&quot;/&gt;&lt;object type=&quot;10049&quot; unique_id=&quot;10141&quot;&gt;&lt;property id=&quot;10020&quot; value=&quot;9&quot;/&gt;&lt;property id=&quot;10102&quot; value=&quot;0&quot;/&gt;&lt;property id=&quot;10191&quot; value=&quot;-1&quot;/&gt;&lt;/object&gt;"/>
  <p:tag name="MMPROD_COLLECTIONCONTAINERID" val="10135"/>
  <p:tag name="MMPROD_PARENTID" val="10318"/>
  <p:tag name="MMPROD_ANSWERLETTER" val="B) "/>
</p:tagLst>
</file>

<file path=ppt/tags/tag481.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80.375]]&gt;&lt;/Top&gt;&lt;/ChangeData&gt;"/>
  <p:tag name="MMPROD_ID" val="10142"/>
  <p:tag name="MMPROD_TYPE" val="10018"/>
  <p:tag name="MMPROD_DATA" val="&lt;property id=&quot;10074&quot; value=&quot;1&quot;/&gt;&lt;property id=&quot;10193&quot; value=&quot;C&quot;/&gt;&lt;property id=&quot;10199&quot; value=&quot;0&quot;/&gt;&lt;object type=&quot;10049&quot; unique_id=&quot;10143&quot;&gt;&lt;property id=&quot;10020&quot; value=&quot;9&quot;/&gt;&lt;property id=&quot;10102&quot; value=&quot;0&quot;/&gt;&lt;property id=&quot;10191&quot; value=&quot;-1&quot;/&gt;&lt;/object&gt;"/>
  <p:tag name="MMPROD_COLLECTIONCONTAINERID" val="10135"/>
  <p:tag name="MMPROD_PARENTID" val="10318"/>
  <p:tag name="MMPROD_ANSWERLETTER" val="C) "/>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318]]&gt;&lt;/Top&gt;&lt;/ChangeData&gt;"/>
  <p:tag name="MMPROD_ID" val="10144"/>
  <p:tag name="MMPROD_TYPE" val="10018"/>
  <p:tag name="MMPROD_DATA" val="&lt;property id=&quot;10074&quot; value=&quot;0&quot;/&gt;&lt;property id=&quot;10193&quot; value=&quot;D&quot;/&gt;&lt;property id=&quot;10199&quot; value=&quot;0&quot;/&gt;&lt;object type=&quot;10049&quot; unique_id=&quot;10145&quot;&gt;&lt;property id=&quot;10020&quot; value=&quot;9&quot;/&gt;&lt;property id=&quot;10102&quot; value=&quot;0&quot;/&gt;&lt;property id=&quot;10191&quot; value=&quot;-1&quot;/&gt;&lt;/object&gt;"/>
  <p:tag name="MMPROD_COLLECTIONCONTAINERID" val="10135"/>
  <p:tag name="MMPROD_PARENTID" val="10318"/>
  <p:tag name="MMPROD_ANSWERLETTER" val="D) "/>
</p:tagLst>
</file>

<file path=ppt/tags/tag483.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MMPROD_LASTVALUES" val="&lt;ChangeData&gt;&lt;Text&gt;&lt;![CDATA[34.2]]&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86.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MMPROD_LASTVALUES" val="&lt;ChangeData&gt;&lt;Text&gt;&lt;![CDATA[32.2]]&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4&quot;/&gt;&lt;/TableIndex&gt;&lt;/ShapeTextInfo&gt;"/>
</p:tagLst>
</file>

<file path=ppt/tags/tag488.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8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LASTVALUES" val="&lt;ChangeData&gt;&lt;Text&gt;&lt;![CDATA[32.1]]&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4&quot;/&gt;&lt;/TableIndex&gt;&lt;/ShapeTextInfo&gt;"/>
</p:tagLst>
</file>

<file path=ppt/tags/tag491.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92.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MMPROD_LASTVALUES" val="&lt;ChangeData&gt;&lt;Text&gt;&lt;![CDATA[36.2]]&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494.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4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ARTICULATE_SLIDE_GUID" val="b8ca9d31-ceaa-4845-a9f2-75a16e4d2cc9"/>
  <p:tag name="ARTICULATE_NAV_LEVEL" val="1"/>
  <p:tag name="ARTICULATE_PLAYLIST_ID" val="-1"/>
  <p:tag name="ARTICULATE_LOCK_SLIDE" val="0"/>
  <p:tag name="ARTICULATE_SLIDE_NAV" val="50"/>
  <p:tag name="MMPROD_LASTVALUES" val="&lt;ChangeData&gt;&lt;SlideID&gt;&lt;![CDATA[310]]&gt;&lt;/SlideID&gt;&lt;/ChangeData&gt;"/>
  <p:tag name="MMPROD_PASSDATA" val="&lt;object type=&quot;10050&quot; unique_id=&quot;10153&quot;&gt;&lt;property id=&quot;10020&quot; value=&quot;2&quot;/&gt;&lt;property id=&quot;10191&quot; value=&quot;-1&quot;/&gt;&lt;/object&gt;"/>
  <p:tag name="MMPROD_FAILDATA" val="&lt;object type=&quot;10051&quot; unique_id=&quot;10154&quot;&gt;&lt;property id=&quot;10020&quot; value=&quot;2&quot;/&gt;&lt;property id=&quot;10191&quot; value=&quot;-1&quot;/&gt;&lt;/object&gt;"/>
  <p:tag name="MMPROD_ID" val="10319"/>
  <p:tag name="MMPROD_TYPE" val="10008"/>
  <p:tag name="MMPROD_DATA" val="&lt;property id=&quot;10026&quot; value=&quot;10&quot;/&gt;&lt;property id=&quot;10027&quot; value=&quot;Interaction1015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60&quot;/&gt;&lt;lineCharCount val=&quot;6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MMPROD_ID" val="10151"/>
  <p:tag name="MMPROD_ABSOLUTEPOSITIONID" val="100"/>
  <p:tag name="MMPROD_LASTVALUES" val="&lt;ChangeData&gt;&lt;Text&gt;&lt;![CDATA[Exercise 10]]&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8A8B36AF-7BB9-43C2-BFB1-991130E862AD}&quot;/&gt;&lt;isInvalidForFieldText val=&quot;0&quot;/&gt;&lt;Image&gt;&lt;filename val=&quot;C:\Users\kmnolan\AppData\Local\Temp\2\PR\data\asimages\{8A8B36AF-7BB9-43C2-BFB1-991130E862AD}_52.png&quot;/&gt;&lt;left val=&quot;68&quot;/&gt;&lt;top val=&quot;356&quot;/&gt;&lt;width val=&quot;267&quot;/&gt;&lt;height val=&quot;65&quot;/&gt;&lt;hasText val=&quot;1&quot;/&gt;&lt;/Image&gt;&lt;/ThreeDShapeInfo&gt;"/>
</p:tagLst>
</file>

<file path=ppt/tags/tag502.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98BCDF4-BBE9-4622-B40D-88BC8565D2CB}&quot;/&gt;&lt;isInvalidForFieldText val=&quot;0&quot;/&gt;&lt;Image&gt;&lt;filename val=&quot;C:\Users\kmnolan\AppData\Local\Temp\2\PR\data\asimages\{798BCDF4-BBE9-4622-B40D-88BC8565D2CB}_52.png&quot;/&gt;&lt;left val=&quot;388&quot;/&gt;&lt;top val=&quot;356&quot;/&gt;&lt;width val=&quot;278&quot;/&gt;&lt;height val=&quot;65&quot;/&gt;&lt;hasText val=&quot;1&quot;/&gt;&lt;/Image&gt;&lt;/ThreeDShape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BF6D9AB-53C1-4BC9-B3B9-7C83152C9E2F}&quot;/&gt;&lt;isInvalidForFieldText val=&quot;0&quot;/&gt;&lt;Image&gt;&lt;filename val=&quot;C:\Users\kmnolan\AppData\Local\Temp\2\PR\data\asimages\{9BF6D9AB-53C1-4BC9-B3B9-7C83152C9E2F}_52.png&quot;/&gt;&lt;left val=&quot;195&quot;/&gt;&lt;top val=&quot;420&quot;/&gt;&lt;width val=&quot;270&quot;/&gt;&lt;height val=&quot;59&quot;/&gt;&lt;hasText val=&quot;1&quot;/&gt;&lt;/Image&gt;&lt;/ThreeDShapeInfo&gt;"/>
</p:tagLst>
</file>

<file path=ppt/tags/tag504.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A5C30B2-778D-4656-9C81-6B104A6C8AF3}&quot;/&gt;&lt;isInvalidForFieldText val=&quot;0&quot;/&gt;&lt;Image&gt;&lt;filename val=&quot;C:\Users\kmnolan\AppData\Local\Temp\2\PR\data\asimages\{FA5C30B2-778D-4656-9C81-6B104A6C8AF3}_52.png&quot;/&gt;&lt;left val=&quot;187&quot;/&gt;&lt;top val=&quot;387&quot;/&gt;&lt;width val=&quot;535&quot;/&gt;&lt;height val=&quot;66&quot;/&gt;&lt;hasText val=&quot;1&quot;/&gt;&lt;/Image&gt;&lt;/ThreeDShapeInfo&gt;"/>
</p:tagLst>
</file>

<file path=ppt/tags/tag505.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FDB1B33-657A-4239-9D83-2C1AE61EE91E}&quot;/&gt;&lt;isInvalidForFieldText val=&quot;0&quot;/&gt;&lt;Image&gt;&lt;filename val=&quot;C:\Users\kmnolan\AppData\Local\Temp\2\PR\data\asimages\{BFDB1B33-657A-4239-9D83-2C1AE61EE91E}_52.png&quot;/&gt;&lt;left val=&quot;187&quot;/&gt;&lt;top val=&quot;440&quot;/&gt;&lt;width val=&quot;535&quot;/&gt;&lt;height val=&quot;66&quot;/&gt;&lt;hasText val=&quot;1&quot;/&gt;&lt;/Image&gt;&lt;/ThreeDShapeInfo&gt;"/>
</p:tagLst>
</file>

<file path=ppt/tags/tag506.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3C0363A4-321F-42B6-AE36-32B9855F54E0}&quot;/&gt;&lt;isInvalidForFieldText val=&quot;0&quot;/&gt;&lt;Image&gt;&lt;filename val=&quot;C:\Users\kmnolan\AppData\Local\Temp\2\PR\data\asimages\{3C0363A4-321F-42B6-AE36-32B9855F54E0}_52.png&quot;/&gt;&lt;left val=&quot;198&quot;/&gt;&lt;top val=&quot;418&quot;/&gt;&lt;width val=&quot;265&quot;/&gt;&lt;height val=&quot;65&quot;/&gt;&lt;hasText val=&quot;1&quot;/&gt;&lt;/Image&gt;&lt;/ThreeDShape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529547A0-7A5E-41D4-870E-99759E6FB1DA}&quot;/&gt;&lt;isInvalidForFieldText val=&quot;0&quot;/&gt;&lt;Image&gt;&lt;filename val=&quot;C:\Users\kmnolan\AppData\Local\Temp\2\PR\data\asimages\{529547A0-7A5E-41D4-870E-99759E6FB1DA}_52.png&quot;/&gt;&lt;left val=&quot;210&quot;/&gt;&lt;top val=&quot;444&quot;/&gt;&lt;width val=&quot;265&quot;/&gt;&lt;height val=&quot;64&quot;/&gt;&lt;hasText val=&quot;1&quot;/&gt;&lt;/Image&gt;&lt;/ThreeDShape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50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1&quot; col=&quot;4&quot;&gt;&lt;linesCount val=&quot;1&quot;/&gt;&lt;lineCharCount val=&quot;8&quot;/&gt;&lt;/TableIndex&gt;&lt;TableIndex row=&quot;2&quot; col=&quot;1&quot;&gt;&lt;linesCount val=&quot;1&quot;/&gt;&lt;lineCharCount val=&quot;6&quot;/&gt;&lt;/TableIndex&gt;&lt;TableIndex row=&quot;2&quot; col=&quot;2&quot;&gt;&lt;linesCount val=&quot;1&quot;/&gt;&lt;lineCharCount val=&quot;3&quot;/&gt;&lt;/TableIndex&gt;&lt;TableIndex row=&quot;2&quot; col=&quot;3&quot;&gt;&lt;linesCount val=&quot;1&quot;/&gt;&lt;lineCharCount val=&quot;7&quot;/&gt;&lt;/TableIndex&gt;&lt;TableIndex row=&quot;2&quot; col=&quot;4&quot;&gt;&lt;linesCount val=&quot;1&quot;/&gt;&lt;lineCharCount val=&quot;8&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6&quot;/&gt;&lt;lineCharCount val=&quot;22&quot;/&gt;&lt;lineCharCount val=&quot;60&quot;/&gt;&lt;lineCharCount val=&quot;63&quot;/&gt;&lt;lineCharCount val=&quot;1&quot;/&gt;&lt;lineCharCount val=&quot;32&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324ACEF-C7A0-4A76-9303-15844FB544E0}&quot;/&gt;&lt;isInvalidForFieldText val=&quot;0&quot;/&gt;&lt;Image&gt;&lt;filename val=&quot;C:\Users\kmnolan\AppData\Local\Temp\2\PR\data\asimages\{6324ACEF-C7A0-4A76-9303-15844FB544E0}_52.png&quot;/&gt;&lt;left val=&quot;204&quot;/&gt;&lt;top val=&quot;432&quot;/&gt;&lt;width val=&quot;265&quot;/&gt;&lt;height val=&quot;60&quot;/&gt;&lt;hasText val=&quot;1&quot;/&gt;&lt;/Image&gt;&lt;/ThreeDShapeInfo&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210]]&gt;&lt;/Top&gt;&lt;/ChangeData&gt;"/>
  <p:tag name="MMPROD_ID" val="10155"/>
  <p:tag name="MMPROD_TYPE" val="10018"/>
  <p:tag name="MMPROD_DATA" val="&lt;property id=&quot;10074&quot; value=&quot;0&quot;/&gt;&lt;property id=&quot;10193&quot; value=&quot;A&quot;/&gt;&lt;property id=&quot;10199&quot; value=&quot;0&quot;/&gt;&lt;object type=&quot;10049&quot; unique_id=&quot;10156&quot;&gt;&lt;property id=&quot;10020&quot; value=&quot;9&quot;/&gt;&lt;property id=&quot;10102&quot; value=&quot;0&quot;/&gt;&lt;property id=&quot;10191&quot; value=&quot;-1&quot;/&gt;&lt;/object&gt;"/>
  <p:tag name="MMPROD_COLLECTIONCONTAINERID" val="10152"/>
  <p:tag name="MMPROD_PARENTID" val="10319"/>
  <p:tag name="MMPROD_ANSWERLETTER" val="A) "/>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42.75]]&gt;&lt;/Top&gt;&lt;/ChangeData&gt;"/>
  <p:tag name="MMPROD_ID" val="10157"/>
  <p:tag name="MMPROD_TYPE" val="10018"/>
  <p:tag name="MMPROD_DATA" val="&lt;property id=&quot;10074&quot; value=&quot;0&quot;/&gt;&lt;property id=&quot;10193&quot; value=&quot;B&quot;/&gt;&lt;property id=&quot;10199&quot; value=&quot;0&quot;/&gt;&lt;object type=&quot;10049&quot; unique_id=&quot;10158&quot;&gt;&lt;property id=&quot;10020&quot; value=&quot;9&quot;/&gt;&lt;property id=&quot;10102&quot; value=&quot;0&quot;/&gt;&lt;property id=&quot;10191&quot; value=&quot;-1&quot;/&gt;&lt;/object&gt;"/>
  <p:tag name="MMPROD_COLLECTIONCONTAINERID" val="10152"/>
  <p:tag name="MMPROD_PARENTID" val="10319"/>
  <p:tag name="MMPROD_ANSWERLETTER" val="B) "/>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80.375]]&gt;&lt;/Top&gt;&lt;/ChangeData&gt;"/>
  <p:tag name="MMPROD_ID" val="10159"/>
  <p:tag name="MMPROD_TYPE" val="10018"/>
  <p:tag name="MMPROD_DATA" val="&lt;property id=&quot;10074&quot; value=&quot;0&quot;/&gt;&lt;property id=&quot;10193&quot; value=&quot;C&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2"/>
  <p:tag name="MMPROD_PARENTID" val="10319"/>
  <p:tag name="MMPROD_ANSWERLETTER" val="C) "/>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318]]&gt;&lt;/Top&gt;&lt;/ChangeData&gt;"/>
  <p:tag name="MMPROD_ID" val="10161"/>
  <p:tag name="MMPROD_TYPE" val="10018"/>
  <p:tag name="MMPROD_DATA" val="&lt;property id=&quot;10074&quot; value=&quot;1&quot;/&gt;&lt;property id=&quot;10193&quot; value=&quot;D&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2"/>
  <p:tag name="MMPROD_PARENTID" val="10319"/>
  <p:tag name="MMPROD_ANSWERLETTER" val="D) "/>
</p:tagLst>
</file>

<file path=ppt/tags/tag51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17.xml><?xml version="1.0" encoding="utf-8"?>
<p:tagLst xmlns:a="http://schemas.openxmlformats.org/drawingml/2006/main" xmlns:r="http://schemas.openxmlformats.org/officeDocument/2006/relationships" xmlns:p="http://schemas.openxmlformats.org/presentationml/2006/main">
  <p:tag name="MMPROD_LASTVALUES" val="&lt;ChangeData&gt;&lt;Text&gt;&lt;![CDATA[44,880]]&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6&quot;/&gt;&lt;/TableIndex&gt;&lt;/ShapeTextInfo&gt;"/>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1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6712b9eb-bd58-4584-a065-bf60ac968f56"/>
  <p:tag name="ARTICULATE_NAV_LEVEL" val="1"/>
  <p:tag name="ARTICULATE_PLAYLIST_ID" val="-1"/>
  <p:tag name="ARTICULATE_LOCK_SLIDE" val="0"/>
  <p:tag name="ARTICULATE_SLIDE_NAV" val="7"/>
</p:tagLst>
</file>

<file path=ppt/tags/tag520.xml><?xml version="1.0" encoding="utf-8"?>
<p:tagLst xmlns:a="http://schemas.openxmlformats.org/drawingml/2006/main" xmlns:r="http://schemas.openxmlformats.org/officeDocument/2006/relationships" xmlns:p="http://schemas.openxmlformats.org/presentationml/2006/main">
  <p:tag name="MMPROD_LASTVALUES" val="&lt;ChangeData&gt;&lt;Text&gt;&lt;![CDATA[43,700]]&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6&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2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23.xml><?xml version="1.0" encoding="utf-8"?>
<p:tagLst xmlns:a="http://schemas.openxmlformats.org/drawingml/2006/main" xmlns:r="http://schemas.openxmlformats.org/officeDocument/2006/relationships" xmlns:p="http://schemas.openxmlformats.org/presentationml/2006/main">
  <p:tag name="MMPROD_LASTVALUES" val="&lt;ChangeData&gt;&lt;Text&gt;&lt;![CDATA[44,890]]&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6&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2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26.xml><?xml version="1.0" encoding="utf-8"?>
<p:tagLst xmlns:a="http://schemas.openxmlformats.org/drawingml/2006/main" xmlns:r="http://schemas.openxmlformats.org/officeDocument/2006/relationships" xmlns:p="http://schemas.openxmlformats.org/presentationml/2006/main">
  <p:tag name="MMPROD_LASTVALUES" val="&lt;ChangeData&gt;&lt;Text&gt;&lt;![CDATA[44,780]]&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5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532.xml><?xml version="1.0" encoding="utf-8"?>
<p:tagLst xmlns:a="http://schemas.openxmlformats.org/drawingml/2006/main" xmlns:r="http://schemas.openxmlformats.org/officeDocument/2006/relationships" xmlns:p="http://schemas.openxmlformats.org/presentationml/2006/main">
  <p:tag name="ARTICULATE_SLIDE_GUID" val="d55cb6a3-caad-4fa1-b41f-59da2354845a"/>
  <p:tag name="ARTICULATE_NAV_LEVEL" val="1"/>
  <p:tag name="ARTICULATE_PLAYLIST_ID" val="-1"/>
  <p:tag name="ARTICULATE_LOCK_SLIDE" val="0"/>
  <p:tag name="ARTICULATE_SLIDE_NAV" val="51"/>
  <p:tag name="MMPROD_LASTVALUES" val="&lt;ChangeData&gt;&lt;SlideID&gt;&lt;![CDATA[311]]&gt;&lt;/SlideID&gt;&lt;/ChangeData&gt;"/>
  <p:tag name="MMPROD_PASSDATA" val="&lt;object type=&quot;10050&quot; unique_id=&quot;10166&quot;&gt;&lt;property id=&quot;10020&quot; value=&quot;2&quot;/&gt;&lt;property id=&quot;10191&quot; value=&quot;-1&quot;/&gt;&lt;/object&gt;"/>
  <p:tag name="MMPROD_FAILDATA" val="&lt;object type=&quot;10051&quot; unique_id=&quot;10167&quot;&gt;&lt;property id=&quot;10020&quot; value=&quot;2&quot;/&gt;&lt;property id=&quot;10191&quot; value=&quot;-1&quot;/&gt;&lt;/object&gt;"/>
  <p:tag name="MMPROD_ID" val="10320"/>
  <p:tag name="MMPROD_TYPE" val="10008"/>
  <p:tag name="MMPROD_DATA" val="&lt;property id=&quot;10026&quot; value=&quot;10&quot;/&gt;&lt;property id=&quot;10027&quot; value=&quot;Interaction10164&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533.xml><?xml version="1.0" encoding="utf-8"?>
<p:tagLst xmlns:a="http://schemas.openxmlformats.org/drawingml/2006/main" xmlns:r="http://schemas.openxmlformats.org/officeDocument/2006/relationships" xmlns:p="http://schemas.openxmlformats.org/presentationml/2006/main">
  <p:tag name="MMPROD_ID" val="10134"/>
  <p:tag name="MMPROD_ABSOLUTEPOSITIONID" val="100"/>
  <p:tag name="MMPROD_LASTVALUES" val="&lt;ChangeData&gt;&lt;Text&gt;&lt;![CDATA[Exercise 11]]&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F4EA4417-ADC5-4048-9E66-D0D54F62D547}&quot;/&gt;&lt;isInvalidForFieldText val=&quot;0&quot;/&gt;&lt;Image&gt;&lt;filename val=&quot;C:\Users\kmnolan\AppData\Local\Temp\2\PR\data\asimages\{F4EA4417-ADC5-4048-9E66-D0D54F62D547}_53.png&quot;/&gt;&lt;left val=&quot;68&quot;/&gt;&lt;top val=&quot;356&quot;/&gt;&lt;width val=&quot;267&quot;/&gt;&lt;height val=&quot;65&quot;/&gt;&lt;hasText val=&quot;1&quot;/&gt;&lt;/Image&gt;&lt;/ThreeDShape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F5167D4F-1935-46D5-9F36-949B4F67EBB6}&quot;/&gt;&lt;isInvalidForFieldText val=&quot;0&quot;/&gt;&lt;Image&gt;&lt;filename val=&quot;C:\Users\kmnolan\AppData\Local\Temp\2\PR\data\asimages\{F5167D4F-1935-46D5-9F36-949B4F67EBB6}_53.png&quot;/&gt;&lt;left val=&quot;388&quot;/&gt;&lt;top val=&quot;356&quot;/&gt;&lt;width val=&quot;278&quot;/&gt;&lt;height val=&quot;65&quot;/&gt;&lt;hasText val=&quot;1&quot;/&gt;&lt;/Image&gt;&lt;/ThreeDShapeInfo&gt;"/>
</p:tagLst>
</file>

<file path=ppt/tags/tag53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C1C9683-0881-440C-8558-28D847C07ECF}&quot;/&gt;&lt;isInvalidForFieldText val=&quot;0&quot;/&gt;&lt;Image&gt;&lt;filename val=&quot;C:\Users\kmnolan\AppData\Local\Temp\2\PR\data\asimages\{CC1C9683-0881-440C-8558-28D847C07ECF}_53.png&quot;/&gt;&lt;left val=&quot;195&quot;/&gt;&lt;top val=&quot;420&quot;/&gt;&lt;width val=&quot;270&quot;/&gt;&lt;height val=&quot;59&quot;/&gt;&lt;hasText val=&quot;1&quot;/&gt;&lt;/Image&gt;&lt;/ThreeDShapeInfo&gt;"/>
</p:tagLst>
</file>

<file path=ppt/tags/tag53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EEAD26A-0E09-45EE-A206-47238C627B4D}&quot;/&gt;&lt;isInvalidForFieldText val=&quot;0&quot;/&gt;&lt;Image&gt;&lt;filename val=&quot;C:\Users\kmnolan\AppData\Local\Temp\2\PR\data\asimages\{DEEAD26A-0E09-45EE-A206-47238C627B4D}_53.png&quot;/&gt;&lt;left val=&quot;187&quot;/&gt;&lt;top val=&quot;387&quot;/&gt;&lt;width val=&quot;535&quot;/&gt;&lt;height val=&quot;66&quot;/&gt;&lt;hasText val=&quot;1&quot;/&gt;&lt;/Image&gt;&lt;/ThreeDShape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14ACB74-EA3F-406D-9E75-40175BC7EFEF}&quot;/&gt;&lt;isInvalidForFieldText val=&quot;0&quot;/&gt;&lt;Image&gt;&lt;filename val=&quot;C:\Users\kmnolan\AppData\Local\Temp\2\PR\data\asimages\{E14ACB74-EA3F-406D-9E75-40175BC7EFEF}_53.png&quot;/&gt;&lt;left val=&quot;187&quot;/&gt;&lt;top val=&quot;440&quot;/&gt;&lt;width val=&quot;535&quot;/&gt;&lt;height val=&quot;66&quot;/&gt;&lt;hasText val=&quot;1&quot;/&gt;&lt;/Image&gt;&lt;/ThreeDShape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12FBFFE1-26CA-4DC0-A4B1-8169AE634A49}&quot;/&gt;&lt;isInvalidForFieldText val=&quot;0&quot;/&gt;&lt;Image&gt;&lt;filename val=&quot;C:\Users\kmnolan\AppData\Local\Temp\2\PR\data\asimages\{12FBFFE1-26CA-4DC0-A4B1-8169AE634A49}_53.png&quot;/&gt;&lt;left val=&quot;198&quot;/&gt;&lt;top val=&quot;418&quot;/&gt;&lt;width val=&quot;265&quot;/&gt;&lt;height val=&quot;6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ECD367FA-9D3C-433F-8B3B-3F8B314D740B}&quot;/&gt;&lt;isInvalidForFieldText val=&quot;0&quot;/&gt;&lt;Image&gt;&lt;filename val=&quot;C:\Users\kmnolan\AppData\Local\Temp\2\PR\data\asimages\{ECD367FA-9D3C-433F-8B3B-3F8B314D740B}_53.png&quot;/&gt;&lt;left val=&quot;210&quot;/&gt;&lt;top val=&quot;444&quot;/&gt;&lt;width val=&quot;265&quot;/&gt;&lt;height val=&quot;64&quot;/&gt;&lt;hasText val=&quot;1&quot;/&gt;&lt;/Image&gt;&lt;/ThreeDShape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5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7&quot;/&gt;&lt;lineCharCount val=&quot;15&quot;/&gt;&lt;/TableIndex&gt;&lt;/ShapeTextInfo&gt;"/>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B58DEF69-97E1-42F8-8137-42D7FD2FACB7}&quot;/&gt;&lt;isInvalidForFieldText val=&quot;0&quot;/&gt;&lt;Image&gt;&lt;filename val=&quot;C:\Users\kmnolan\AppData\Local\Temp\2\PR\data\asimages\{B58DEF69-97E1-42F8-8137-42D7FD2FACB7}_53.png&quot;/&gt;&lt;left val=&quot;204&quot;/&gt;&lt;top val=&quot;432&quot;/&gt;&lt;width val=&quot;265&quot;/&gt;&lt;height val=&quot;60&quot;/&gt;&lt;hasText val=&quot;1&quot;/&gt;&lt;/Image&gt;&lt;/ThreeDShapeInfo&gt;"/>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75.125]]&gt;&lt;/Top&gt;&lt;/ChangeData&gt;"/>
  <p:tag name="MMPROD_ID" val="10168"/>
  <p:tag name="MMPROD_TYPE" val="10018"/>
  <p:tag name="MMPROD_DATA" val="&lt;property id=&quot;10074&quot; value=&quot;1&quot;/&gt;&lt;property id=&quot;10193&quot; value=&quot;A&quot;/&gt;&lt;property id=&quot;10199&quot; value=&quot;0&quot;/&gt;&lt;object type=&quot;10049&quot; unique_id=&quot;10169&quot;&gt;&lt;property id=&quot;10020&quot; value=&quot;9&quot;/&gt;&lt;property id=&quot;10102&quot; value=&quot;0&quot;/&gt;&lt;property id=&quot;10191&quot; value=&quot;-1&quot;/&gt;&lt;/object&gt;"/>
  <p:tag name="MMPROD_COLLECTIONCONTAINERID" val="10165"/>
  <p:tag name="MMPROD_PARENTID" val="10320"/>
  <p:tag name="MMPROD_ANSWERLETTER" val="A) "/>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12.75]]&gt;&lt;/Top&gt;&lt;/ChangeData&gt;"/>
  <p:tag name="MMPROD_ID" val="10170"/>
  <p:tag name="MMPROD_TYPE" val="10018"/>
  <p:tag name="MMPROD_DATA" val="&lt;property id=&quot;10074&quot; value=&quot;0&quot;/&gt;&lt;property id=&quot;10193&quot; value=&quot;B&quot;/&gt;&lt;property id=&quot;10199&quot; value=&quot;0&quot;/&gt;&lt;object type=&quot;10049&quot; unique_id=&quot;10171&quot;&gt;&lt;property id=&quot;10020&quot; value=&quot;9&quot;/&gt;&lt;property id=&quot;10102&quot; value=&quot;0&quot;/&gt;&lt;property id=&quot;10191&quot; value=&quot;-1&quot;/&gt;&lt;/object&gt;"/>
  <p:tag name="MMPROD_COLLECTIONCONTAINERID" val="10165"/>
  <p:tag name="MMPROD_PARENTID" val="10320"/>
  <p:tag name="MMPROD_ANSWERLETTER" val="B) "/>
</p:tagLst>
</file>

<file path=ppt/tags/tag547.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50.375]]&gt;&lt;/Top&gt;&lt;/ChangeData&gt;"/>
  <p:tag name="MMPROD_ID" val="10172"/>
  <p:tag name="MMPROD_TYPE" val="10018"/>
  <p:tag name="MMPROD_DATA" val="&lt;property id=&quot;10074&quot; value=&quot;0&quot;/&gt;&lt;property id=&quot;10193&quot; value=&quot;C&quot;/&gt;&lt;property id=&quot;10199&quot; value=&quot;0&quot;/&gt;&lt;object type=&quot;10049&quot; unique_id=&quot;10173&quot;&gt;&lt;property id=&quot;10020&quot; value=&quot;9&quot;/&gt;&lt;property id=&quot;10102&quot; value=&quot;0&quot;/&gt;&lt;property id=&quot;10191&quot; value=&quot;-1&quot;/&gt;&lt;/object&gt;"/>
  <p:tag name="MMPROD_COLLECTIONCONTAINERID" val="10165"/>
  <p:tag name="MMPROD_PARENTID" val="10320"/>
  <p:tag name="MMPROD_ANSWERLETTER" val="C) "/>
</p:tagLst>
</file>

<file path=ppt/tags/tag548.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88]]&gt;&lt;/Top&gt;&lt;/ChangeData&gt;"/>
  <p:tag name="MMPROD_ID" val="10174"/>
  <p:tag name="MMPROD_TYPE" val="10018"/>
  <p:tag name="MMPROD_DATA" val="&lt;property id=&quot;10074&quot; value=&quot;0&quot;/&gt;&lt;property id=&quot;10193&quot; value=&quot;D&quot;/&gt;&lt;property id=&quot;10199&quot; value=&quot;0&quot;/&gt;&lt;object type=&quot;10049&quot; unique_id=&quot;10175&quot;&gt;&lt;property id=&quot;10020&quot; value=&quot;9&quot;/&gt;&lt;property id=&quot;10102&quot; value=&quot;0&quot;/&gt;&lt;property id=&quot;10191&quot; value=&quot;-1&quot;/&gt;&lt;/object&gt;"/>
  <p:tag name="MMPROD_COLLECTIONCONTAINERID" val="10165"/>
  <p:tag name="MMPROD_PARENTID" val="10320"/>
  <p:tag name="MMPROD_ANSWERLETTER" val="D) "/>
</p:tagLst>
</file>

<file path=ppt/tags/tag549.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0&quot;/&gt;&lt;lineCharCount val=&quot;30&quot;/&gt;&lt;lineCharCount val=&quot;1&quot;/&gt;&lt;lineCharCount val=&quot;60&quot;/&gt;&lt;lineCharCount val=&quot;28&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LASTVALUES" val="&lt;ChangeData&gt;&lt;Text&gt;&lt;![CDATA[40]]&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2&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52.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MMPROD_LASTVALUES" val="&lt;ChangeData&gt;&lt;Text&gt;&lt;![CDATA[30]]&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2&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5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MMPROD_LASTVALUES" val="&lt;ChangeData&gt;&lt;Text&gt;&lt;![CDATA[20]]&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2&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58.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MMPROD_LASTVALUES" val="&lt;ChangeData&gt;&lt;Text&gt;&lt;![CDATA[10]]&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2&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2&quot; col=&quot;1&quot;&gt;&lt;linesCount val=&quot;1&quot;/&gt;&lt;lineCharCount val=&quot;30&quot;/&gt;&lt;/TableIndex&gt;&lt;TableIndex row=&quot;2&quot; col=&quot;2&quot;&gt;&lt;linesCount val=&quot;1&quot;/&gt;&lt;lineCharCount val=&quot;26&quot;/&gt;&lt;/TableIndex&gt;&lt;TableIndex row=&quot;2&quot; col=&quot;3&quot;&gt;&lt;linesCount val=&quot;1&quot;/&gt;&lt;lineCharCount val=&quot;28&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564.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54&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quot;/&gt;&lt;lineCharCount val=&quot;22&quot;/&gt;&lt;lineCharCount val=&quot;1&quot;/&gt;&lt;lineCharCount val=&quot;10&quot;/&gt;&lt;lineCharCount val=&quot;1&quot;/&gt;&lt;lineCharCount val=&quot;60&quot;/&gt;&lt;lineCharCount val=&quot;59&quot;/&gt;&lt;lineCharCount val=&quot;59&quot;/&gt;&lt;lineCharCount val=&quot;57&quot;/&gt;&lt;lineCharCount val=&quot;8&quot;/&gt;&lt;lineCharCount val=&quot;1&quot;/&gt;&lt;lineCharCount val=&quot;34&quot;/&gt;&lt;lineCharCount val=&quot;1&quot;/&gt;&lt;lineCharCount val=&quot;20&quot;/&gt;&lt;lineCharCount val=&quot;9&quot;/&gt;&lt;lineCharCount val=&quot;14&quot;/&gt;&lt;lineCharCount val=&quot;9&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21&quot;/&gt;&lt;lineCharCount val=&quot;1&quot;/&gt;&lt;lineCharCount val=&quot;14&quot;/&gt;&lt;lineCharCount val=&quot;48&quot;/&gt;&lt;lineCharCount val=&quot;17&quot;/&gt;&lt;lineCharCount val=&quot;10&quot;/&gt;&lt;lineCharCount val=&quot;49&quot;/&gt;&lt;lineCharCount val=&quot;39&quot;/&gt;&lt;lineCharCount val=&quot;1&quot;/&gt;&lt;lineCharCount val=&quot;9&quot;/&gt;&lt;lineCharCount val=&quot;1&quot;/&gt;&lt;lineCharCount val=&quot;51&quot;/&gt;&lt;lineCharCount val=&quot;49&quot;/&gt;&lt;lineCharCount val=&quot;8&quot;/&gt;&lt;lineCharCount val=&quot;7&quot;/&gt;&lt;lineCharCount val=&quot;1&quot;/&gt;&lt;lineCharCount val=&quot;5&quot;/&gt;&lt;lineCharCount val=&quot;7&quot;/&gt;&lt;/TableIndex&gt;&lt;/ShapeTextInfo&gt;"/>
</p:tagLst>
</file>

<file path=ppt/tags/tag569.xml><?xml version="1.0" encoding="utf-8"?>
<p:tagLst xmlns:a="http://schemas.openxmlformats.org/drawingml/2006/main" xmlns:r="http://schemas.openxmlformats.org/officeDocument/2006/relationships" xmlns:p="http://schemas.openxmlformats.org/presentationml/2006/main">
  <p:tag name="ARTICULATE_SLIDE_GUID" val="5ea12bc7-5fdb-45d1-a079-cc00b65ef291"/>
  <p:tag name="ARTICULATE_NAV_LEVEL" val="1"/>
  <p:tag name="ARTICULATE_PLAYLIST_ID" val="-1"/>
  <p:tag name="ARTICULATE_LOCK_SLIDE" val="0"/>
  <p:tag name="ARTICULATE_SLIDE_NAV" val="52"/>
  <p:tag name="MMPROD_LASTVALUES" val="&lt;ChangeData&gt;&lt;SlideID&gt;&lt;![CDATA[314]]&gt;&lt;/SlideID&gt;&lt;/ChangeData&gt;"/>
  <p:tag name="MMPROD_PASSDATA" val="&lt;object type=&quot;10050&quot; unique_id=&quot;10210&quot;&gt;&lt;property id=&quot;10020&quot; value=&quot;2&quot;/&gt;&lt;property id=&quot;10102&quot; value=&quot;0&quot;/&gt;&lt;property id=&quot;10191&quot; value=&quot;-1&quot;/&gt;&lt;/object&gt;"/>
  <p:tag name="MMPROD_FAILDATA" val="&lt;object type=&quot;10051&quot; unique_id=&quot;10211&quot;&gt;&lt;property id=&quot;10020&quot; value=&quot;2&quot;/&gt;&lt;property id=&quot;10102&quot; value=&quot;0&quot;/&gt;&lt;property id=&quot;10191&quot; value=&quot;-1&quot;/&gt;&lt;/object&gt;"/>
  <p:tag name="MMPROD_ID" val="10321"/>
  <p:tag name="MMPROD_TYPE" val="10008"/>
  <p:tag name="MMPROD_DATA" val="&lt;property id=&quot;10026&quot; value=&quot;10&quot;/&gt;&lt;property id=&quot;10027&quot; value=&quot;Interaction10208&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1530820c-a47a-4741-87df-ab467425d83d"/>
  <p:tag name="ARTICULATE_NAV_LEVEL" val="1"/>
  <p:tag name="ARTICULATE_PLAYLIST_ID" val="-1"/>
  <p:tag name="ARTICULATE_LOCK_SLIDE" val="0"/>
  <p:tag name="ARTICULATE_SLIDE_NAV" val="8"/>
</p:tagLst>
</file>

<file path=ppt/tags/tag570.xml><?xml version="1.0" encoding="utf-8"?>
<p:tagLst xmlns:a="http://schemas.openxmlformats.org/drawingml/2006/main" xmlns:r="http://schemas.openxmlformats.org/officeDocument/2006/relationships" xmlns:p="http://schemas.openxmlformats.org/presentationml/2006/main">
  <p:tag name="MMPROD_ID" val="10208"/>
  <p:tag name="MMPROD_ABSOLUTEPOSITIONID" val="100"/>
  <p:tag name="MMPROD_LASTVALUES" val="&lt;ChangeData&gt;&lt;Text&gt;&lt;![CDATA[Exercise 12]]&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EF0C4CB-5DF6-4CAF-BFC0-1F1DF9703C7F}&quot;/&gt;&lt;isInvalidForFieldText val=&quot;0&quot;/&gt;&lt;Image&gt;&lt;filename val=&quot;C:\Users\kmnolan\AppData\Local\Temp\2\PR\data\asimages\{2EF0C4CB-5DF6-4CAF-BFC0-1F1DF9703C7F}_56.png&quot;/&gt;&lt;left val=&quot;68&quot;/&gt;&lt;top val=&quot;356&quot;/&gt;&lt;width val=&quot;267&quot;/&gt;&lt;height val=&quot;65&quot;/&gt;&lt;hasText val=&quot;1&quot;/&gt;&lt;/Image&gt;&lt;/ThreeDShape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8423EDF-5397-4503-93EE-325B7F256F58}&quot;/&gt;&lt;isInvalidForFieldText val=&quot;0&quot;/&gt;&lt;Image&gt;&lt;filename val=&quot;C:\Users\kmnolan\AppData\Local\Temp\2\PR\data\asimages\{28423EDF-5397-4503-93EE-325B7F256F58}_56.png&quot;/&gt;&lt;left val=&quot;388&quot;/&gt;&lt;top val=&quot;356&quot;/&gt;&lt;width val=&quot;278&quot;/&gt;&lt;height val=&quot;65&quot;/&gt;&lt;hasText val=&quot;1&quot;/&gt;&lt;/Image&gt;&lt;/ThreeDShapeInfo&gt;"/>
</p:tagLst>
</file>

<file path=ppt/tags/tag573.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38CC05AA-22DC-4FDD-BDE1-55DEB46FAED9}&quot;/&gt;&lt;isInvalidForFieldText val=&quot;0&quot;/&gt;&lt;Image&gt;&lt;filename val=&quot;C:\Users\kmnolan\AppData\Local\Temp\2\PR\data\asimages\{38CC05AA-22DC-4FDD-BDE1-55DEB46FAED9}_56.png&quot;/&gt;&lt;left val=&quot;195&quot;/&gt;&lt;top val=&quot;420&quot;/&gt;&lt;width val=&quot;270&quot;/&gt;&lt;height val=&quot;59&quot;/&gt;&lt;hasText val=&quot;1&quot;/&gt;&lt;/Image&gt;&lt;/ThreeDShapeInfo&gt;"/>
</p:tagLst>
</file>

<file path=ppt/tags/tag574.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B77361C-52B3-439F-9FD7-F1CF99F6B75C}&quot;/&gt;&lt;isInvalidForFieldText val=&quot;0&quot;/&gt;&lt;Image&gt;&lt;filename val=&quot;C:\Users\kmnolan\AppData\Local\Temp\2\PR\data\asimages\{0B77361C-52B3-439F-9FD7-F1CF99F6B75C}_56.png&quot;/&gt;&lt;left val=&quot;187&quot;/&gt;&lt;top val=&quot;387&quot;/&gt;&lt;width val=&quot;535&quot;/&gt;&lt;height val=&quot;66&quot;/&gt;&lt;hasText val=&quot;1&quot;/&gt;&lt;/Image&gt;&lt;/ThreeDShape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E08D74F-2BD3-4DAA-A24A-9D1C10E3FEEA}&quot;/&gt;&lt;isInvalidForFieldText val=&quot;0&quot;/&gt;&lt;Image&gt;&lt;filename val=&quot;C:\Users\kmnolan\AppData\Local\Temp\2\PR\data\asimages\{1E08D74F-2BD3-4DAA-A24A-9D1C10E3FEEA}_56.png&quot;/&gt;&lt;left val=&quot;187&quot;/&gt;&lt;top val=&quot;440&quot;/&gt;&lt;width val=&quot;535&quot;/&gt;&lt;height val=&quot;66&quot;/&gt;&lt;hasText val=&quot;1&quot;/&gt;&lt;/Image&gt;&lt;/ThreeDShapeInfo&gt;"/>
</p:tagLst>
</file>

<file path=ppt/tags/tag576.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E1BD2C85-AB28-4362-BC19-F0BF55892CD0}&quot;/&gt;&lt;isInvalidForFieldText val=&quot;0&quot;/&gt;&lt;Image&gt;&lt;filename val=&quot;C:\Users\kmnolan\AppData\Local\Temp\2\PR\data\asimages\{E1BD2C85-AB28-4362-BC19-F0BF55892CD0}_56.png&quot;/&gt;&lt;left val=&quot;198&quot;/&gt;&lt;top val=&quot;418&quot;/&gt;&lt;width val=&quot;265&quot;/&gt;&lt;height val=&quot;65&quot;/&gt;&lt;hasText val=&quot;1&quot;/&gt;&lt;/Image&gt;&lt;/ThreeDShapeInfo&gt;"/>
</p:tagLst>
</file>

<file path=ppt/tags/tag57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321F0CE6-BD6C-4581-8678-11B951CC357D}&quot;/&gt;&lt;isInvalidForFieldText val=&quot;0&quot;/&gt;&lt;Image&gt;&lt;filename val=&quot;C:\Users\kmnolan\AppData\Local\Temp\2\PR\data\asimages\{321F0CE6-BD6C-4581-8678-11B951CC357D}_56.png&quot;/&gt;&lt;left val=&quot;210&quot;/&gt;&lt;top val=&quot;444&quot;/&gt;&lt;width val=&quot;265&quot;/&gt;&lt;height val=&quot;64&quot;/&gt;&lt;hasText val=&quot;1&quot;/&gt;&lt;/Image&gt;&lt;/ThreeDShapeInfo&gt;"/>
</p:tagLst>
</file>

<file path=ppt/tags/tag57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57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6F5ECB6-616F-4001-8875-A95AE43CB4DC}&quot;/&gt;&lt;isInvalidForFieldText val=&quot;0&quot;/&gt;&lt;Image&gt;&lt;filename val=&quot;C:\Users\kmnolan\AppData\Local\Temp\2\PR\data\asimages\{76F5ECB6-616F-4001-8875-A95AE43CB4DC}_56.png&quot;/&gt;&lt;left val=&quot;240&quot;/&gt;&lt;top val=&quot;80&quot;/&gt;&lt;width val=&quot;140&quot;/&gt;&lt;height val=&quot;52&quot;/&gt;&lt;hasText val=&quot;1&quot;/&gt;&lt;/Image&gt;&lt;/ThreeDShapeInfo&gt;"/>
</p:tagLst>
</file>

<file path=ppt/tags/tag5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1&quot;/&gt;&lt;/TableIndex&gt;&lt;/ShapeTextInfo&gt;"/>
</p:tagLst>
</file>

<file path=ppt/tags/tag5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26&quot;/&gt;&lt;/TableIndex&gt;&lt;/ShapeTextInfo&gt;"/>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CF364AC-E711-4D37-9B14-11F2F42ABFCF}&quot;/&gt;&lt;isInvalidForFieldText val=&quot;0&quot;/&gt;&lt;Image&gt;&lt;filename val=&quot;C:\Users\kmnolan\AppData\Local\Temp\2\PR\data\asimages\{2CF364AC-E711-4D37-9B14-11F2F42ABFCF}_56.png&quot;/&gt;&lt;left val=&quot;203&quot;/&gt;&lt;top val=&quot;431&quot;/&gt;&lt;width val=&quot;271&quot;/&gt;&lt;height val=&quot;66&quot;/&gt;&lt;hasText val=&quot;1&quot;/&gt;&lt;/Image&gt;&lt;/ThreeDShapeInfo&gt;"/>
</p:tagLst>
</file>

<file path=ppt/tags/tag58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211.125]]&gt;&lt;/Top&gt;&lt;/ChangeData&gt;"/>
  <p:tag name="MMPROD_ID" val="10212"/>
  <p:tag name="MMPROD_TYPE" val="10018"/>
  <p:tag name="MMPROD_DATA" val="&lt;property id=&quot;10074&quot; value=&quot;0&quot;/&gt;&lt;property id=&quot;10193&quot; value=&quot;A&quot;/&gt;&lt;property id=&quot;10199&quot; value=&quot;0&quot;/&gt;&lt;object type=&quot;10049&quot; unique_id=&quot;10213&quot;&gt;&lt;property id=&quot;10020&quot; value=&quot;9&quot;/&gt;&lt;property id=&quot;10102&quot; value=&quot;0&quot;/&gt;&lt;property id=&quot;10191&quot; value=&quot;-1&quot;/&gt;&lt;/object&gt;"/>
  <p:tag name="MMPROD_COLLECTIONCONTAINERID" val="10209"/>
  <p:tag name="MMPROD_PARENTID" val="10321"/>
  <p:tag name="MMPROD_ANSWERLETTER" val="A) "/>
</p:tagLst>
</file>

<file path=ppt/tags/tag58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48.75]]&gt;&lt;/Top&gt;&lt;/ChangeData&gt;"/>
  <p:tag name="MMPROD_ID" val="10214"/>
  <p:tag name="MMPROD_TYPE" val="10018"/>
  <p:tag name="MMPROD_DATA" val="&lt;property id=&quot;10074&quot; value=&quot;1&quot;/&gt;&lt;property id=&quot;10193&quot; value=&quot;B&quot;/&gt;&lt;property id=&quot;10199&quot; value=&quot;0&quot;/&gt;&lt;object type=&quot;10049&quot; unique_id=&quot;10215&quot;&gt;&lt;property id=&quot;10020&quot; value=&quot;9&quot;/&gt;&lt;property id=&quot;10102&quot; value=&quot;0&quot;/&gt;&lt;property id=&quot;10191&quot; value=&quot;-1&quot;/&gt;&lt;/object&gt;"/>
  <p:tag name="MMPROD_COLLECTIONCONTAINERID" val="10209"/>
  <p:tag name="MMPROD_PARENTID" val="10321"/>
  <p:tag name="MMPROD_ANSWERLETTER" val="B) "/>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86.375]]&gt;&lt;/Top&gt;&lt;/ChangeData&gt;"/>
  <p:tag name="MMPROD_ID" val="10216"/>
  <p:tag name="MMPROD_TYPE" val="10018"/>
  <p:tag name="MMPROD_DATA" val="&lt;property id=&quot;10074&quot; value=&quot;0&quot;/&gt;&lt;property id=&quot;10193&quot; value=&quot;C&quot;/&gt;&lt;property id=&quot;10199&quot; value=&quot;0&quot;/&gt;&lt;object type=&quot;10049&quot; unique_id=&quot;10217&quot;&gt;&lt;property id=&quot;10020&quot; value=&quot;9&quot;/&gt;&lt;property id=&quot;10102&quot; value=&quot;0&quot;/&gt;&lt;property id=&quot;10191&quot; value=&quot;-1&quot;/&gt;&lt;/object&gt;"/>
  <p:tag name="MMPROD_COLLECTIONCONTAINERID" val="10209"/>
  <p:tag name="MMPROD_PARENTID" val="10321"/>
  <p:tag name="MMPROD_ANSWERLETTER" val="C) "/>
</p:tagLst>
</file>

<file path=ppt/tags/tag58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324]]&gt;&lt;/Top&gt;&lt;/ChangeData&gt;"/>
  <p:tag name="MMPROD_ID" val="10218"/>
  <p:tag name="MMPROD_TYPE" val="10018"/>
  <p:tag name="MMPROD_DATA" val="&lt;property id=&quot;10074&quot; value=&quot;0&quot;/&gt;&lt;property id=&quot;10193&quot; value=&quot;D&quot;/&gt;&lt;property id=&quot;10199&quot; value=&quot;0&quot;/&gt;&lt;object type=&quot;10049&quot; unique_id=&quot;10219&quot;&gt;&lt;property id=&quot;10020&quot; value=&quot;9&quot;/&gt;&lt;property id=&quot;10102&quot; value=&quot;0&quot;/&gt;&lt;property id=&quot;10191&quot; value=&quot;-1&quot;/&gt;&lt;/object&gt;"/>
  <p:tag name="MMPROD_COLLECTIONCONTAINERID" val="10209"/>
  <p:tag name="MMPROD_PARENTID" val="10321"/>
  <p:tag name="MMPROD_ANSWERLETTER" val="D) "/>
</p:tagLst>
</file>

<file path=ppt/tags/tag58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MMPROD_LASTVALUES" val="&lt;ChangeData&gt;&lt;Text&gt;&lt;![CDATA[4.4616]]&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2&quot; col=&quot;1&quot;&gt;&lt;linesCount val=&quot;1&quot;/&gt;&lt;lineCharCount val=&quot;10&quot;/&gt;&lt;/TableIndex&gt;&lt;TableIndex row=&quot;2&quot; col=&quot;2&quot;&gt;&lt;linesCount val=&quot;1&quot;/&gt;&lt;lineCharCount val=&quot;12&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9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MMPROD_LASTVALUES" val="&lt;ChangeData&gt;&lt;Text&gt;&lt;![CDATA[5.0000]]&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6&quot;/&gt;&lt;/TableIndex&gt;&lt;/ShapeTextInfo&gt;"/>
</p:tagLst>
</file>

<file path=ppt/tags/tag59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9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MMPROD_LASTVALUES" val="&lt;ChangeData&gt;&lt;Text&gt;&lt;![CDATA[4.6416]]&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6&quot;/&gt;&lt;/TableIndex&gt;&lt;/ShapeTextInfo&gt;"/>
</p:tagLst>
</file>

<file path=ppt/tags/tag59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9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MMPROD_LASTVALUES" val="&lt;ChangeData&gt;&lt;Text&gt;&lt;![CDATA[4.6426]]&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2&quot;/&gt;&lt;lineCharCount val=&quot;1&quot;/&gt;&lt;lineCharCount val=&quot;49&quot;/&gt;&lt;lineCharCount val=&quot;43&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60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ARTICULATE_SLIDE_GUID" val="df7c2331-5c76-41c5-ba67-c4116878460a"/>
  <p:tag name="ARTICULATE_NAV_LEVEL" val="1"/>
  <p:tag name="ARTICULATE_PLAYLIST_ID" val="-1"/>
  <p:tag name="ARTICULATE_LOCK_SLIDE" val="0"/>
  <p:tag name="ARTICULATE_SLIDE_NAV" val="53"/>
  <p:tag name="MMPROD_LASTVALUES" val="&lt;ChangeData&gt;&lt;SlideID&gt;&lt;![CDATA[315]]&gt;&lt;/SlideID&gt;&lt;/ChangeData&gt;"/>
  <p:tag name="MMPROD_PASSDATA" val="&lt;object type=&quot;10050&quot; unique_id=&quot;10225&quot;&gt;&lt;property id=&quot;10020&quot; value=&quot;2&quot;/&gt;&lt;property id=&quot;10191&quot; value=&quot;-1&quot;/&gt;&lt;/object&gt;"/>
  <p:tag name="MMPROD_FAILDATA" val="&lt;object type=&quot;10051&quot; unique_id=&quot;10226&quot;&gt;&lt;property id=&quot;10020&quot; value=&quot;2&quot;/&gt;&lt;property id=&quot;10191&quot; value=&quot;-1&quot;/&gt;&lt;/object&gt;"/>
  <p:tag name="MMPROD_ID" val="10322"/>
  <p:tag name="MMPROD_TYPE" val="10008"/>
  <p:tag name="MMPROD_DATA" val="&lt;property id=&quot;10026&quot; value=&quot;10&quot;/&gt;&lt;property id=&quot;10027&quot; value=&quot;Interaction1022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605.xml><?xml version="1.0" encoding="utf-8"?>
<p:tagLst xmlns:a="http://schemas.openxmlformats.org/drawingml/2006/main" xmlns:r="http://schemas.openxmlformats.org/officeDocument/2006/relationships" xmlns:p="http://schemas.openxmlformats.org/presentationml/2006/main">
  <p:tag name="MMPROD_ID" val="10223"/>
  <p:tag name="MMPROD_ABSOLUTEPOSITIONID" val="100"/>
  <p:tag name="MMPROD_LASTVALUES" val="&lt;ChangeData&gt;&lt;Text&gt;&lt;![CDATA[ Exercise 13]]&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60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866E011-08D3-4168-8DC8-B0D2103DDB3F}&quot;/&gt;&lt;isInvalidForFieldText val=&quot;0&quot;/&gt;&lt;Image&gt;&lt;filename val=&quot;C:\Users\kmnolan\AppData\Local\Temp\2\PR\data\asimages\{3866E011-08D3-4168-8DC8-B0D2103DDB3F}_57.png&quot;/&gt;&lt;left val=&quot;68&quot;/&gt;&lt;top val=&quot;356&quot;/&gt;&lt;width val=&quot;267&quot;/&gt;&lt;height val=&quot;65&quot;/&gt;&lt;hasText val=&quot;1&quot;/&gt;&lt;/Image&gt;&lt;/ThreeDShape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89BA45B-F002-4A17-93FB-B29408037FC2}&quot;/&gt;&lt;isInvalidForFieldText val=&quot;0&quot;/&gt;&lt;Image&gt;&lt;filename val=&quot;C:\Users\kmnolan\AppData\Local\Temp\2\PR\data\asimages\{289BA45B-F002-4A17-93FB-B29408037FC2}_57.png&quot;/&gt;&lt;left val=&quot;388&quot;/&gt;&lt;top val=&quot;356&quot;/&gt;&lt;width val=&quot;278&quot;/&gt;&lt;height val=&quot;65&quot;/&gt;&lt;hasText val=&quot;1&quot;/&gt;&lt;/Image&gt;&lt;/ThreeDShapeInfo&gt;"/>
</p:tagLst>
</file>

<file path=ppt/tags/tag60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60791DBE-0977-4986-81FA-577BB27C6C81}&quot;/&gt;&lt;isInvalidForFieldText val=&quot;0&quot;/&gt;&lt;Image&gt;&lt;filename val=&quot;C:\Users\kmnolan\AppData\Local\Temp\2\PR\data\asimages\{60791DBE-0977-4986-81FA-577BB27C6C81}_57.png&quot;/&gt;&lt;left val=&quot;195&quot;/&gt;&lt;top val=&quot;420&quot;/&gt;&lt;width val=&quot;270&quot;/&gt;&lt;height val=&quot;59&quot;/&gt;&lt;hasText val=&quot;1&quot;/&gt;&lt;/Image&gt;&lt;/ThreeDShapeInfo&gt;"/>
</p:tagLst>
</file>

<file path=ppt/tags/tag60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D251355-57EC-4A16-8D1C-4D924AEE5CFE}&quot;/&gt;&lt;isInvalidForFieldText val=&quot;0&quot;/&gt;&lt;Image&gt;&lt;filename val=&quot;C:\Users\kmnolan\AppData\Local\Temp\2\PR\data\asimages\{BD251355-57EC-4A16-8D1C-4D924AEE5CFE}_57.png&quot;/&gt;&lt;left val=&quot;187&quot;/&gt;&lt;top val=&quot;387&quot;/&gt;&lt;width val=&quot;535&quot;/&gt;&lt;height val=&quot;66&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9&quot;/&gt;&lt;lineCharCount val=&quot;61&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02FAA84-5F1E-429B-AE6F-20328AAC9263}&quot;/&gt;&lt;isInvalidForFieldText val=&quot;0&quot;/&gt;&lt;Image&gt;&lt;filename val=&quot;C:\Users\kmnolan\AppData\Local\Temp\2\PR\data\asimages\{B02FAA84-5F1E-429B-AE6F-20328AAC9263}_57.png&quot;/&gt;&lt;left val=&quot;187&quot;/&gt;&lt;top val=&quot;440&quot;/&gt;&lt;width val=&quot;535&quot;/&gt;&lt;height val=&quot;66&quot;/&gt;&lt;hasText val=&quot;1&quot;/&gt;&lt;/Image&gt;&lt;/ThreeDShapeInfo&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B3BEE6AC-D390-4CBF-9838-AD4D98E89B2C}&quot;/&gt;&lt;isInvalidForFieldText val=&quot;0&quot;/&gt;&lt;Image&gt;&lt;filename val=&quot;C:\Users\kmnolan\AppData\Local\Temp\2\PR\data\asimages\{B3BEE6AC-D390-4CBF-9838-AD4D98E89B2C}_57.png&quot;/&gt;&lt;left val=&quot;198&quot;/&gt;&lt;top val=&quot;418&quot;/&gt;&lt;width val=&quot;265&quot;/&gt;&lt;height val=&quot;65&quot;/&gt;&lt;hasText val=&quot;1&quot;/&gt;&lt;/Image&gt;&lt;/ThreeDShapeInfo&gt;"/>
</p:tagLst>
</file>

<file path=ppt/tags/tag61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2610FAF3-8F3A-40E4-81B4-3A9B772B36DB}&quot;/&gt;&lt;isInvalidForFieldText val=&quot;0&quot;/&gt;&lt;Image&gt;&lt;filename val=&quot;C:\Users\kmnolan\AppData\Local\Temp\2\PR\data\asimages\{2610FAF3-8F3A-40E4-81B4-3A9B772B36DB}_57.png&quot;/&gt;&lt;left val=&quot;210&quot;/&gt;&lt;top val=&quot;444&quot;/&gt;&lt;width val=&quot;265&quot;/&gt;&lt;height val=&quot;64&quot;/&gt;&lt;hasText val=&quot;1&quot;/&gt;&lt;/Image&gt;&lt;/ThreeDShapeInfo&gt;"/>
</p:tagLst>
</file>

<file path=ppt/tags/tag61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6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6&quot;/&gt;&lt;/TableIndex&gt;&lt;/ShapeTextInfo&gt;"/>
</p:tagLst>
</file>

<file path=ppt/tags/tag6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47341B-9773-48FD-AD3E-421E5F56D69D}&quot;/&gt;&lt;isInvalidForFieldText val=&quot;0&quot;/&gt;&lt;Image&gt;&lt;filename val=&quot;C:\Users\kmnolan\AppData\Local\Temp\2\PR\data\asimages\{2A47341B-9773-48FD-AD3E-421E5F56D69D}_57.png&quot;/&gt;&lt;left val=&quot;276&quot;/&gt;&lt;top val=&quot;93&quot;/&gt;&lt;width val=&quot;97&quot;/&gt;&lt;height val=&quot;94&quot;/&gt;&lt;hasText val=&quot;1&quot;/&gt;&lt;/Image&gt;&lt;/ThreeDShapeInfo&gt;"/>
</p:tagLst>
</file>

<file path=ppt/tags/tag61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1BB4510-B006-429C-A221-09BDE1F6D0F5}&quot;/&gt;&lt;isInvalidForFieldText val=&quot;0&quot;/&gt;&lt;Image&gt;&lt;filename val=&quot;C:\Users\kmnolan\AppData\Local\Temp\2\PR\data\asimages\{E1BB4510-B006-429C-A221-09BDE1F6D0F5}_57.png&quot;/&gt;&lt;left val=&quot;203&quot;/&gt;&lt;top val=&quot;431&quot;/&gt;&lt;width val=&quot;271&quot;/&gt;&lt;height val=&quot;66&quot;/&gt;&lt;hasText val=&quot;1&quot;/&gt;&lt;/Image&gt;&lt;/ThreeDShape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211.125]]&gt;&lt;/Top&gt;&lt;/ChangeData&gt;"/>
  <p:tag name="MMPROD_ID" val="10227"/>
  <p:tag name="MMPROD_TYPE" val="10018"/>
  <p:tag name="MMPROD_DATA" val="&lt;property id=&quot;10074&quot; value=&quot;0&quot;/&gt;&lt;property id=&quot;10193&quot; value=&quot;A&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24"/>
  <p:tag name="MMPROD_PARENTID" val="10322"/>
  <p:tag name="MMPROD_ANSWERLETTER" val="A) "/>
</p:tagLst>
</file>

<file path=ppt/tags/tag61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48.75]]&gt;&lt;/Top&gt;&lt;/ChangeData&gt;"/>
  <p:tag name="MMPROD_ID" val="10229"/>
  <p:tag name="MMPROD_TYPE" val="10018"/>
  <p:tag name="MMPROD_DATA" val="&lt;property id=&quot;10074&quot; value=&quot;1&quot;/&gt;&lt;property id=&quot;10193&quot; value=&quot;B&quot;/&gt;&lt;property id=&quot;10199&quot; value=&quot;0&quot;/&gt;&lt;object type=&quot;10049&quot; unique_id=&quot;10230&quot;&gt;&lt;property id=&quot;10020&quot; value=&quot;9&quot;/&gt;&lt;property id=&quot;10102&quot; value=&quot;0&quot;/&gt;&lt;property id=&quot;10191&quot; value=&quot;-1&quot;/&gt;&lt;/object&gt;"/>
  <p:tag name="MMPROD_COLLECTIONCONTAINERID" val="10224"/>
  <p:tag name="MMPROD_PARENTID" val="10322"/>
  <p:tag name="MMPROD_ANSWERLETTER" val="B) "/>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2&quot; col=&quot;1&quot;&gt;&lt;linesCount val=&quot;1&quot;/&gt;&lt;lineCharCount val=&quot;16&quot;/&gt;&lt;/TableIndex&gt;&lt;TableIndex row=&quot;2&quot; col=&quot;2&quot;&gt;&lt;linesCount val=&quot;1&quot;/&gt;&lt;lineCharCount val=&quot;16&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86.375]]&gt;&lt;/Top&gt;&lt;/ChangeData&gt;"/>
  <p:tag name="MMPROD_ID" val="10231"/>
  <p:tag name="MMPROD_TYPE" val="10018"/>
  <p:tag name="MMPROD_DATA" val="&lt;property id=&quot;10074&quot; value=&quot;0&quot;/&gt;&lt;property id=&quot;10193&quot; value=&quot;C&quot;/&gt;&lt;property id=&quot;10199&quot; value=&quot;0&quot;/&gt;&lt;object type=&quot;10049&quot; unique_id=&quot;10232&quot;&gt;&lt;property id=&quot;10020&quot; value=&quot;9&quot;/&gt;&lt;property id=&quot;10102&quot; value=&quot;0&quot;/&gt;&lt;property id=&quot;10191&quot; value=&quot;-1&quot;/&gt;&lt;/object&gt;"/>
  <p:tag name="MMPROD_COLLECTIONCONTAINERID" val="10224"/>
  <p:tag name="MMPROD_PARENTID" val="10322"/>
  <p:tag name="MMPROD_ANSWERLETTER" val="C) "/>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324]]&gt;&lt;/Top&gt;&lt;/ChangeData&gt;"/>
  <p:tag name="MMPROD_ID" val="10233"/>
  <p:tag name="MMPROD_TYPE" val="10018"/>
  <p:tag name="MMPROD_DATA" val="&lt;property id=&quot;10074&quot; value=&quot;0&quot;/&gt;&lt;property id=&quot;10193&quot; value=&quot;D&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24"/>
  <p:tag name="MMPROD_PARENTID" val="10322"/>
  <p:tag name="MMPROD_ANSWERLETTER" val="D) "/>
</p:tagLst>
</file>

<file path=ppt/tags/tag62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MMPROD_LASTVALUES" val="&lt;ChangeData&gt;&lt;Text&gt;&lt;![CDATA[4.223]]&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5&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2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26.xml><?xml version="1.0" encoding="utf-8"?>
<p:tagLst xmlns:a="http://schemas.openxmlformats.org/drawingml/2006/main" xmlns:r="http://schemas.openxmlformats.org/officeDocument/2006/relationships" xmlns:p="http://schemas.openxmlformats.org/presentationml/2006/main">
  <p:tag name="MMPROD_LASTVALUES" val="&lt;ChangeData&gt;&lt;Text&gt;&lt;![CDATA[4.666]]&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5&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2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MMPROD_LASTVALUES" val="&lt;ChangeData&gt;&lt;Text&gt;&lt;![CDATA[4.606]]&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ef42f1fd-49d9-41f6-a130-f208f2b72f18"/>
  <p:tag name="ARTICULATE_NAV_LEVEL" val="1"/>
  <p:tag name="ARTICULATE_PLAYLIST_ID" val="-1"/>
  <p:tag name="ARTICULATE_LOCK_SLIDE" val="0"/>
  <p:tag name="ARTICULATE_SLIDE_NAV" val="9"/>
</p:tagLst>
</file>

<file path=ppt/tags/tag63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3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MMPROD_LASTVALUES" val="&lt;ChangeData&gt;&lt;Text&gt;&lt;![CDATA[4.616]]&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5&quot;/&gt;&lt;/TableIndex&gt;&lt;/ShapeTextInfo&gt;"/>
</p:tagLst>
</file>

<file path=ppt/tags/tag63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63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6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17&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1&quot;/&gt;&lt;lineCharCount val=&quot;9&quot;/&gt;&lt;lineCharCount val=&quot;1&quot;/&gt;&lt;lineCharCount val=&quot;18&quot;/&gt;&lt;lineCharCount val=&quot;1&quot;/&gt;&lt;lineCharCount val=&quot;16&quot;/&gt;&lt;lineCharCount val=&quot;1&quot;/&gt;&lt;lineCharCount val=&quot;25&quot;/&gt;&lt;lineCharCount val=&quot;1&quot;/&gt;&lt;lineCharCount val=&quot;31&quot;/&gt;&lt;lineCharCount val=&quot;1&quot;/&gt;&lt;lineCharCount val=&quot;6&quot;/&gt;&lt;lineCharCount val=&quot;1&quot;/&gt;&lt;lineCharCount val=&quot;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8&quot;/&gt;&lt;lineCharCount val=&quot;49&quot;/&gt;&lt;lineCharCount val=&quot;52&quot;/&gt;&lt;lineCharCount val=&quot;14&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3&quot;/&gt;&lt;lineCharCount val=&quot;1&quot;/&gt;&lt;lineCharCount val=&quot;17&quot;/&gt;&lt;lineCharCount val=&quot;1&quot;/&gt;&lt;lineCharCount val=&quot;10&quot;/&gt;&lt;lineCharCount val=&quot;1&quot;/&gt;&lt;lineCharCount val=&quot;27&quot;/&gt;&lt;lineCharCount val=&quot;1&quot;/&gt;&lt;lineCharCount val=&quot;6&quot;/&gt;&lt;lineCharCount val=&quot;1&quot;/&gt;&lt;lineCharCount val=&quot;14&quot;/&gt;&lt;lineCharCount val=&quot;1&quot;/&gt;&lt;lineCharCount val=&quot;29&quot;/&gt;&lt;lineCharCount val=&quot;1&quot;/&gt;&lt;lineCharCount val=&quot;20&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7&quot;/&gt;&lt;lineCharCount val=&quot;16&quot;/&gt;&lt;lineCharCount val=&quot;9&quot;/&gt;&lt;lineCharCount val=&quot;17&quot;/&gt;&lt;lineCharCount val=&quot;12&quot;/&gt;&lt;lineCharCount val=&quot;16&quot;/&gt;&lt;lineCharCount val=&quot;14&quot;/&gt;&lt;/TableIndex&gt;&lt;/ShapeTextInfo&gt;"/>
</p:tagLst>
</file>

<file path=ppt/tags/tag643.xml><?xml version="1.0" encoding="utf-8"?>
<p:tagLst xmlns:a="http://schemas.openxmlformats.org/drawingml/2006/main" xmlns:r="http://schemas.openxmlformats.org/officeDocument/2006/relationships" xmlns:p="http://schemas.openxmlformats.org/presentationml/2006/main">
  <p:tag name="ARTICULATE_SLIDE_GUID" val="9aaab53d-a4c7-44d5-948f-724bb14afa1f"/>
  <p:tag name="ARTICULATE_NAV_LEVEL" val="1"/>
  <p:tag name="ARTICULATE_PLAYLIST_ID" val="-1"/>
  <p:tag name="ARTICULATE_LOCK_SLIDE" val="0"/>
  <p:tag name="ARTICULATE_SLIDE_NAV" val="54"/>
  <p:tag name="MMPROD_LASTVALUES" val="&lt;ChangeData&gt;&lt;SlideID&gt;&lt;![CDATA[318]]&gt;&lt;/SlideID&gt;&lt;/ChangeData&gt;"/>
  <p:tag name="MMPROD_PASSDATA" val="&lt;object type=&quot;10050&quot; unique_id=&quot;10239&quot;&gt;&lt;property id=&quot;10020&quot; value=&quot;2&quot;/&gt;&lt;property id=&quot;10191&quot; value=&quot;-1&quot;/&gt;&lt;/object&gt;"/>
  <p:tag name="MMPROD_FAILDATA" val="&lt;object type=&quot;10051&quot; unique_id=&quot;10240&quot;&gt;&lt;property id=&quot;10020&quot; value=&quot;2&quot;/&gt;&lt;property id=&quot;10191&quot; value=&quot;-1&quot;/&gt;&lt;/object&gt;"/>
  <p:tag name="MMPROD_ID" val="10323"/>
  <p:tag name="MMPROD_TYPE" val="10008"/>
  <p:tag name="MMPROD_DATA" val="&lt;property id=&quot;10026&quot; value=&quot;10&quot;/&gt;&lt;property id=&quot;10027&quot; value=&quot;Interaction1023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644.xml><?xml version="1.0" encoding="utf-8"?>
<p:tagLst xmlns:a="http://schemas.openxmlformats.org/drawingml/2006/main" xmlns:r="http://schemas.openxmlformats.org/officeDocument/2006/relationships" xmlns:p="http://schemas.openxmlformats.org/presentationml/2006/main">
  <p:tag name="MMPROD_ID" val="10237"/>
  <p:tag name="MMPROD_ABSOLUTEPOSITIONID" val="100"/>
  <p:tag name="MMPROD_LASTVALUES" val="&lt;ChangeData&gt;&lt;Text&gt;&lt;![CDATA[ Exercise 14]]&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8D12C14-03E3-4CAF-95ED-BD41623323F3}&quot;/&gt;&lt;isInvalidForFieldText val=&quot;0&quot;/&gt;&lt;Image&gt;&lt;filename val=&quot;C:\Users\kmnolan\AppData\Local\Temp\2\PR\data\asimages\{78D12C14-03E3-4CAF-95ED-BD41623323F3}_60.png&quot;/&gt;&lt;left val=&quot;68&quot;/&gt;&lt;top val=&quot;356&quot;/&gt;&lt;width val=&quot;267&quot;/&gt;&lt;height val=&quot;65&quot;/&gt;&lt;hasText val=&quot;1&quot;/&gt;&lt;/Image&gt;&lt;/ThreeDShapeInfo&gt;"/>
</p:tagLst>
</file>

<file path=ppt/tags/tag64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EADABD7F-87F5-424C-A3DF-82B737571859}&quot;/&gt;&lt;isInvalidForFieldText val=&quot;0&quot;/&gt;&lt;Image&gt;&lt;filename val=&quot;C:\Users\kmnolan\AppData\Local\Temp\2\PR\data\asimages\{EADABD7F-87F5-424C-A3DF-82B737571859}_60.png&quot;/&gt;&lt;left val=&quot;388&quot;/&gt;&lt;top val=&quot;356&quot;/&gt;&lt;width val=&quot;278&quot;/&gt;&lt;height val=&quot;65&quot;/&gt;&lt;hasText val=&quot;1&quot;/&gt;&lt;/Image&gt;&lt;/ThreeDShapeInfo&gt;"/>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3B376599-186A-4227-A00D-997D8D87B784}&quot;/&gt;&lt;isInvalidForFieldText val=&quot;0&quot;/&gt;&lt;Image&gt;&lt;filename val=&quot;C:\Users\kmnolan\AppData\Local\Temp\2\PR\data\asimages\{3B376599-186A-4227-A00D-997D8D87B784}_60.png&quot;/&gt;&lt;left val=&quot;195&quot;/&gt;&lt;top val=&quot;420&quot;/&gt;&lt;width val=&quot;270&quot;/&gt;&lt;height val=&quot;59&quot;/&gt;&lt;hasText val=&quot;1&quot;/&gt;&lt;/Image&gt;&lt;/ThreeDShapeInfo&gt;"/>
</p:tagLst>
</file>

<file path=ppt/tags/tag64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C335B30C-C0E1-4D2B-9502-F6E3556918FB}&quot;/&gt;&lt;isInvalidForFieldText val=&quot;0&quot;/&gt;&lt;Image&gt;&lt;filename val=&quot;C:\Users\kmnolan\AppData\Local\Temp\2\PR\data\asimages\{C335B30C-C0E1-4D2B-9502-F6E3556918FB}_60.png&quot;/&gt;&lt;left val=&quot;187&quot;/&gt;&lt;top val=&quot;387&quot;/&gt;&lt;width val=&quot;535&quot;/&gt;&lt;height val=&quot;66&quot;/&gt;&lt;hasText val=&quot;1&quot;/&gt;&lt;/Image&gt;&lt;/ThreeDShapeInfo&gt;"/>
</p:tagLst>
</file>

<file path=ppt/tags/tag64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4E1EF46-0CA1-4A92-99AE-4768F8272FC9}&quot;/&gt;&lt;isInvalidForFieldText val=&quot;0&quot;/&gt;&lt;Image&gt;&lt;filename val=&quot;C:\Users\kmnolan\AppData\Local\Temp\2\PR\data\asimages\{F4E1EF46-0CA1-4A92-99AE-4768F8272FC9}_60.png&quot;/&gt;&lt;left val=&quot;187&quot;/&gt;&lt;top val=&quot;440&quot;/&gt;&lt;width val=&quot;535&quot;/&gt;&lt;height val=&quot;66&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2&quot;/&gt;&lt;lineCharCount val=&quot;63&quot;/&gt;&lt;lineCharCount val=&quot;36&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571DAF80-323F-44AC-A075-ADCD47EA2754}&quot;/&gt;&lt;isInvalidForFieldText val=&quot;0&quot;/&gt;&lt;Image&gt;&lt;filename val=&quot;C:\Users\kmnolan\AppData\Local\Temp\2\PR\data\asimages\{571DAF80-323F-44AC-A075-ADCD47EA2754}_60.png&quot;/&gt;&lt;left val=&quot;198&quot;/&gt;&lt;top val=&quot;418&quot;/&gt;&lt;width val=&quot;265&quot;/&gt;&lt;height val=&quot;65&quot;/&gt;&lt;hasText val=&quot;1&quot;/&gt;&lt;/Image&gt;&lt;/ThreeDShapeInfo&gt;"/>
</p:tagLst>
</file>

<file path=ppt/tags/tag65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E9CD39A4-1D98-4D96-A44C-4A9B47F8323A}&quot;/&gt;&lt;isInvalidForFieldText val=&quot;0&quot;/&gt;&lt;Image&gt;&lt;filename val=&quot;C:\Users\kmnolan\AppData\Local\Temp\2\PR\data\asimages\{E9CD39A4-1D98-4D96-A44C-4A9B47F8323A}_60.png&quot;/&gt;&lt;left val=&quot;210&quot;/&gt;&lt;top val=&quot;444&quot;/&gt;&lt;width val=&quot;265&quot;/&gt;&lt;height val=&quot;64&quot;/&gt;&lt;hasText val=&quot;1&quot;/&gt;&lt;/Image&gt;&lt;/ThreeDShapeInfo&gt;"/>
</p:tagLst>
</file>

<file path=ppt/tags/tag65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6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6&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568F6E6-BA0C-430A-B691-7A31637F0F50}&quot;/&gt;&lt;isInvalidForFieldText val=&quot;0&quot;/&gt;&lt;Image&gt;&lt;filename val=&quot;C:\Users\kmnolan\AppData\Local\Temp\2\PR\data\asimages\{0568F6E6-BA0C-430A-B691-7A31637F0F50}_60.png&quot;/&gt;&lt;left val=&quot;79&quot;/&gt;&lt;top val=&quot;108&quot;/&gt;&lt;width val=&quot;186&quot;/&gt;&lt;height val=&quot;54&quot;/&gt;&lt;hasText val=&quot;1&quot;/&gt;&lt;/Image&gt;&lt;/ThreeDShapeInfo&gt;"/>
</p:tagLst>
</file>

<file path=ppt/tags/tag65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FD95EEF1-EDB7-4D30-AEC5-B3712BD0BA70}&quot;/&gt;&lt;isInvalidForFieldText val=&quot;0&quot;/&gt;&lt;Image&gt;&lt;filename val=&quot;C:\Users\kmnolan\AppData\Local\Temp\2\PR\data\asimages\{FD95EEF1-EDB7-4D30-AEC5-B3712BD0BA70}_60.png&quot;/&gt;&lt;left val=&quot;203&quot;/&gt;&lt;top val=&quot;431&quot;/&gt;&lt;width val=&quot;271&quot;/&gt;&lt;height val=&quot;66&quot;/&gt;&lt;hasText val=&quot;1&quot;/&gt;&lt;/Image&gt;&lt;/ThreeDShapeInfo&gt;"/>
</p:tagLst>
</file>

<file path=ppt/tags/tag65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93.125]]&gt;&lt;/Top&gt;&lt;/ChangeData&gt;"/>
  <p:tag name="MMPROD_ID" val="10241"/>
  <p:tag name="MMPROD_TYPE" val="10018"/>
  <p:tag name="MMPROD_DATA" val="&lt;property id=&quot;10074&quot; value=&quot;0&quot;/&gt;&lt;property id=&quot;10193&quot; value=&quot;A&quot;/&gt;&lt;property id=&quot;10199&quot; value=&quot;0&quot;/&gt;&lt;object type=&quot;10049&quot; unique_id=&quot;10242&quot;&gt;&lt;property id=&quot;10020&quot; value=&quot;9&quot;/&gt;&lt;property id=&quot;10102&quot; value=&quot;0&quot;/&gt;&lt;property id=&quot;10191&quot; value=&quot;-1&quot;/&gt;&lt;/object&gt;"/>
  <p:tag name="MMPROD_COLLECTIONCONTAINERID" val="10238"/>
  <p:tag name="MMPROD_PARENTID" val="10323"/>
  <p:tag name="MMPROD_ANSWERLETTER" val="A) "/>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30.75]]&gt;&lt;/Top&gt;&lt;/ChangeData&gt;"/>
  <p:tag name="MMPROD_ID" val="10243"/>
  <p:tag name="MMPROD_TYPE" val="10018"/>
  <p:tag name="MMPROD_DATA" val="&lt;property id=&quot;10074&quot; value=&quot;0&quot;/&gt;&lt;property id=&quot;10193&quot; value=&quot;B&quot;/&gt;&lt;property id=&quot;10199&quot; value=&quot;0&quot;/&gt;&lt;object type=&quot;10049&quot; unique_id=&quot;10244&quot;&gt;&lt;property id=&quot;10020&quot; value=&quot;9&quot;/&gt;&lt;property id=&quot;10102&quot; value=&quot;0&quot;/&gt;&lt;property id=&quot;10191&quot; value=&quot;-1&quot;/&gt;&lt;/object&gt;"/>
  <p:tag name="MMPROD_COLLECTIONCONTAINERID" val="10238"/>
  <p:tag name="MMPROD_PARENTID" val="10323"/>
  <p:tag name="MMPROD_ANSWERLETTER" val="B) "/>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2&quot; col=&quot;1&quot;&gt;&lt;linesCount val=&quot;1&quot;/&gt;&lt;lineCharCount val=&quot;14&quot;/&gt;&lt;/TableIndex&gt;&lt;TableIndex row=&quot;2&quot; col=&quot;2&quot;&gt;&lt;linesCount val=&quot;1&quot;/&gt;&lt;lineCharCount val=&quot;10&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68.375]]&gt;&lt;/Top&gt;&lt;/ChangeData&gt;"/>
  <p:tag name="MMPROD_ID" val="10245"/>
  <p:tag name="MMPROD_TYPE" val="10018"/>
  <p:tag name="MMPROD_DATA" val="&lt;property id=&quot;10074&quot; value=&quot;0&quot;/&gt;&lt;property id=&quot;10193&quot; value=&quot;C&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38"/>
  <p:tag name="MMPROD_PARENTID" val="10323"/>
  <p:tag name="MMPROD_ANSWERLETTER" val="C) "/>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306]]&gt;&lt;/Top&gt;&lt;/ChangeData&gt;"/>
  <p:tag name="MMPROD_ID" val="10247"/>
  <p:tag name="MMPROD_TYPE" val="10018"/>
  <p:tag name="MMPROD_DATA" val="&lt;property id=&quot;10074&quot; value=&quot;1&quot;/&gt;&lt;property id=&quot;10193&quot; value=&quot;D&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38"/>
  <p:tag name="MMPROD_PARENTID" val="10323"/>
  <p:tag name="MMPROD_ANSWERLETTER" val="D) "/>
</p:tagLst>
</file>

<file path=ppt/tags/tag66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MMPROD_LASTVALUES" val="&lt;ChangeData&gt;&lt;Text&gt;&lt;![CDATA[7.70]]&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6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MMPROD_LASTVALUES" val="&lt;ChangeData&gt;&lt;Text&gt;&lt;![CDATA[9.23]]&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4&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6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69.xml><?xml version="1.0" encoding="utf-8"?>
<p:tagLst xmlns:a="http://schemas.openxmlformats.org/drawingml/2006/main" xmlns:r="http://schemas.openxmlformats.org/officeDocument/2006/relationships" xmlns:p="http://schemas.openxmlformats.org/presentationml/2006/main">
  <p:tag name="MMPROD_LASTVALUES" val="&lt;ChangeData&gt;&lt;Text&gt;&lt;![CDATA[0.761]]&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5&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50&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7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MMPROD_LASTVALUES" val="&lt;ChangeData&gt;&lt;Text&gt;&lt;![CDATA[2.20]]&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67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67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6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9&quot;/&gt;&lt;lineCharCount val=&quot;40&quot;/&gt;&lt;lineCharCount val=&quot;10&quot;/&gt;&lt;/TableIndex&gt;&lt;/ShapeTextInfo&gt;"/>
</p:tagLst>
</file>

<file path=ppt/tags/tag6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6&quot;/&gt;&lt;lineCharCount val=&quot;53&quot;/&gt;&lt;lineCharCount val=&quot;1&quot;/&gt;&lt;lineCharCount val=&quot;35&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644de54c-51a0-4bae-bae5-35672febc48b"/>
  <p:tag name="ARTICULATE_NAV_LEVEL" val="1"/>
  <p:tag name="ARTICULATE_PLAYLIST_ID" val="-1"/>
  <p:tag name="ARTICULATE_LOCK_SLIDE" val="0"/>
  <p:tag name="ARTICULATE_SLIDE_NAV" val="10"/>
</p:tagLst>
</file>

<file path=ppt/tags/tag6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4&quot;/&gt;&lt;lineCharCount val=&quot;17&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1&quot;/&gt;&lt;lineCharCount val=&quot;1&quot;/&gt;&lt;lineCharCount val=&quot;72&quot;/&gt;&lt;lineCharCount val=&quot;27&quot;/&gt;&lt;lineCharCount val=&quot;1&quot;/&gt;&lt;lineCharCount val=&quot;36&quot;/&gt;&lt;lineCharCount val=&quot;42&quot;/&gt;&lt;lineCharCount val=&quot;40&quot;/&gt;&lt;lineCharCount val=&quot;1&quot;/&gt;&lt;lineCharCount val=&quot;37&quot;/&gt;&lt;lineCharCount val=&quot;48&quot;/&gt;&lt;lineCharCount val=&quot;40&quot;/&gt;&lt;lineCharCount val=&quot;1&quot;/&gt;&lt;/TableIndex&gt;&lt;/ShapeTextInfo&gt;"/>
</p:tagLst>
</file>

<file path=ppt/tags/tag6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8&quot;/&gt;&lt;lineCharCount val=&quot;32&quot;/&gt;&lt;lineCharCount val=&quot;1&quot;/&gt;&lt;lineCharCount val=&quot;59&quot;/&gt;&lt;lineCharCount val=&quot;59&quot;/&gt;&lt;lineCharCount val=&quot;31&quot;/&gt;&lt;lineCharCount val=&quot;1&quot;/&gt;&lt;lineCharCount val=&quot;34&quot;/&gt;&lt;lineCharCount val=&quot;50&quot;/&gt;&lt;lineCharCount val=&quot;37&quot;/&gt;&lt;lineCharCount val=&quot;1&quot;/&gt;&lt;lineCharCount val=&quot;64&quot;/&gt;&lt;lineCharCount val=&quot;67&quot;/&gt;&lt;lineCharCount val=&quot;25&quot;/&gt;&lt;lineCharCount val=&quot;1&quot;/&gt;&lt;lineCharCount val=&quot;62&quot;/&gt;&lt;lineCharCount val=&quot;70&quot;/&gt;&lt;lineCharCount val=&quot;62&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ARTICULATE_SLIDE_GUID" val="52be6319-e8b3-45a7-948a-1ff9ef6c0073"/>
  <p:tag name="ARTICULATE_NAV_LEVEL" val="1"/>
  <p:tag name="ARTICULATE_PLAYLIST_ID" val="-1"/>
  <p:tag name="ARTICULATE_LOCK_SLIDE" val="0"/>
  <p:tag name="ARTICULATE_SLIDE_NAV" val="55"/>
</p:tagLst>
</file>

<file path=ppt/tags/tag6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1&quot;/&gt;&lt;lineCharCount val=&quot;59&quot;/&gt;&lt;lineCharCount val=&quot;1&quot;/&gt;&lt;lineCharCount val=&quot;19&quot;/&gt;&lt;lineCharCount val=&quot;29&quot;/&gt;&lt;lineCharCount val=&quot;22&quot;/&gt;&lt;lineCharCount val=&quot;30&quot;/&gt;&lt;lineCharCount val=&quot;51&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ARTICULATE_SLIDE_GUID" val="07275d60-3f3a-42aa-ae57-68c582173c66"/>
  <p:tag name="ARTICULATE_NAV_LEVEL" val="1"/>
  <p:tag name="ARTICULATE_PLAYLIST_ID" val="-1"/>
  <p:tag name="ARTICULATE_LOCK_SLIDE" val="0"/>
  <p:tag name="ARTICULATE_SLIDE_NAV" val="56"/>
  <p:tag name="MMPROD_LASTVALUES" val="&lt;ChangeData&gt;&lt;SlideID&gt;&lt;![CDATA[323]]&gt;&lt;/SlideID&gt;&lt;/ChangeData&gt;"/>
  <p:tag name="MMPROD_PASSDATA" val="&lt;object type=&quot;10050&quot; unique_id=&quot;10253&quot;&gt;&lt;property id=&quot;10020&quot; value=&quot;2&quot;/&gt;&lt;property id=&quot;10191&quot; value=&quot;-1&quot;/&gt;&lt;/object&gt;"/>
  <p:tag name="MMPROD_FAILDATA" val="&lt;object type=&quot;10051&quot; unique_id=&quot;10254&quot;&gt;&lt;property id=&quot;10020&quot; value=&quot;2&quot;/&gt;&lt;property id=&quot;10191&quot; value=&quot;-1&quot;/&gt;&lt;/object&gt;"/>
  <p:tag name="MMPROD_ID" val="10324"/>
  <p:tag name="MMPROD_TYPE" val="10008"/>
  <p:tag name="MMPROD_DATA" val="&lt;property id=&quot;10026&quot; value=&quot;10&quot;/&gt;&lt;property id=&quot;10027&quot; value=&quot;Interaction1025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689.xml><?xml version="1.0" encoding="utf-8"?>
<p:tagLst xmlns:a="http://schemas.openxmlformats.org/drawingml/2006/main" xmlns:r="http://schemas.openxmlformats.org/officeDocument/2006/relationships" xmlns:p="http://schemas.openxmlformats.org/presentationml/2006/main">
  <p:tag name="MMPROD_ID" val="10251"/>
  <p:tag name="MMPROD_ABSOLUTEPOSITIONID" val="100"/>
  <p:tag name="MMPROD_LASTVALUES" val="&lt;ChangeData&gt;&lt;Text&gt;&lt;![CDATA[ Exercise 15]]&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D9E546B-EA67-4377-BA3E-3A8364792CE0}&quot;/&gt;&lt;isInvalidForFieldText val=&quot;0&quot;/&gt;&lt;Image&gt;&lt;filename val=&quot;C:\Users\kmnolan\AppData\Local\Temp\2\PR\data\asimages\{6D9E546B-EA67-4377-BA3E-3A8364792CE0}_65.png&quot;/&gt;&lt;left val=&quot;68&quot;/&gt;&lt;top val=&quot;356&quot;/&gt;&lt;width val=&quot;267&quot;/&gt;&lt;height val=&quot;65&quot;/&gt;&lt;hasText val=&quot;1&quot;/&gt;&lt;/Image&gt;&lt;/ThreeDShape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0A785BA-57EE-4E0F-B212-CA8A9781BA08}&quot;/&gt;&lt;isInvalidForFieldText val=&quot;0&quot;/&gt;&lt;Image&gt;&lt;filename val=&quot;C:\Users\kmnolan\AppData\Local\Temp\2\PR\data\asimages\{10A785BA-57EE-4E0F-B212-CA8A9781BA08}_65.png&quot;/&gt;&lt;left val=&quot;388&quot;/&gt;&lt;top val=&quot;356&quot;/&gt;&lt;width val=&quot;278&quot;/&gt;&lt;height val=&quot;65&quot;/&gt;&lt;hasText val=&quot;1&quot;/&gt;&lt;/Image&gt;&lt;/ThreeDShapeInfo&gt;"/>
</p:tagLst>
</file>

<file path=ppt/tags/tag69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615A021-A9E8-4711-B88C-36EC4C9049AA}&quot;/&gt;&lt;isInvalidForFieldText val=&quot;0&quot;/&gt;&lt;Image&gt;&lt;filename val=&quot;C:\Users\kmnolan\AppData\Local\Temp\2\PR\data\asimages\{8615A021-A9E8-4711-B88C-36EC4C9049AA}_65.png&quot;/&gt;&lt;left val=&quot;195&quot;/&gt;&lt;top val=&quot;420&quot;/&gt;&lt;width val=&quot;270&quot;/&gt;&lt;height val=&quot;59&quot;/&gt;&lt;hasText val=&quot;1&quot;/&gt;&lt;/Image&gt;&lt;/ThreeDShape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766B3E2-2C5F-4374-9EDD-BF8104DB87CA}&quot;/&gt;&lt;isInvalidForFieldText val=&quot;0&quot;/&gt;&lt;Image&gt;&lt;filename val=&quot;C:\Users\kmnolan\AppData\Local\Temp\2\PR\data\asimages\{2766B3E2-2C5F-4374-9EDD-BF8104DB87CA}_65.png&quot;/&gt;&lt;left val=&quot;187&quot;/&gt;&lt;top val=&quot;387&quot;/&gt;&lt;width val=&quot;535&quot;/&gt;&lt;height val=&quot;66&quot;/&gt;&lt;hasText val=&quot;1&quot;/&gt;&lt;/Image&gt;&lt;/ThreeDShapeInfo&gt;"/>
</p:tagLst>
</file>

<file path=ppt/tags/tag69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5515692-4805-4EC6-90AB-94772E0771DC}&quot;/&gt;&lt;isInvalidForFieldText val=&quot;0&quot;/&gt;&lt;Image&gt;&lt;filename val=&quot;C:\Users\kmnolan\AppData\Local\Temp\2\PR\data\asimages\{25515692-4805-4EC6-90AB-94772E0771DC}_65.png&quot;/&gt;&lt;left val=&quot;187&quot;/&gt;&lt;top val=&quot;440&quot;/&gt;&lt;width val=&quot;535&quot;/&gt;&lt;height val=&quot;66&quot;/&gt;&lt;hasText val=&quot;1&quot;/&gt;&lt;/Image&gt;&lt;/ThreeDShape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96079E64-FAF3-4E33-A3C5-D95C8C1FB9A3}&quot;/&gt;&lt;isInvalidForFieldText val=&quot;0&quot;/&gt;&lt;Image&gt;&lt;filename val=&quot;C:\Users\kmnolan\AppData\Local\Temp\2\PR\data\asimages\{96079E64-FAF3-4E33-A3C5-D95C8C1FB9A3}_65.png&quot;/&gt;&lt;left val=&quot;198&quot;/&gt;&lt;top val=&quot;418&quot;/&gt;&lt;width val=&quot;265&quot;/&gt;&lt;height val=&quot;65&quot;/&gt;&lt;hasText val=&quot;1&quot;/&gt;&lt;/Image&gt;&lt;/ThreeDShapeInfo&gt;"/>
</p:tagLst>
</file>

<file path=ppt/tags/tag69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796E45D9-E9F4-4688-86E7-AC894ABAF75C}&quot;/&gt;&lt;isInvalidForFieldText val=&quot;0&quot;/&gt;&lt;Image&gt;&lt;filename val=&quot;C:\Users\kmnolan\AppData\Local\Temp\2\PR\data\asimages\{796E45D9-E9F4-4688-86E7-AC894ABAF75C}_65.png&quot;/&gt;&lt;left val=&quot;210&quot;/&gt;&lt;top val=&quot;444&quot;/&gt;&lt;width val=&quot;265&quot;/&gt;&lt;height val=&quot;64&quot;/&gt;&lt;hasText val=&quot;1&quot;/&gt;&lt;/Image&gt;&lt;/ThreeDShapeInfo&gt;"/>
</p:tagLst>
</file>

<file path=ppt/tags/tag69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69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6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1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2&quot;/&gt;&lt;lineCharCount val=&quot;45&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70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20A22B4-1E9B-46A8-BDB2-3C1140FE0E57}&quot;/&gt;&lt;isInvalidForFieldText val=&quot;0&quot;/&gt;&lt;Image&gt;&lt;filename val=&quot;C:\Users\kmnolan\AppData\Local\Temp\2\PR\data\asimages\{220A22B4-1E9B-46A8-BDB2-3C1140FE0E57}_65.png&quot;/&gt;&lt;left val=&quot;203&quot;/&gt;&lt;top val=&quot;431&quot;/&gt;&lt;width val=&quot;271&quot;/&gt;&lt;height val=&quot;66&quot;/&gt;&lt;hasText val=&quot;1&quot;/&gt;&lt;/Image&gt;&lt;/ThreeDShapeInfo&gt;"/>
</p:tagLst>
</file>

<file path=ppt/tags/tag70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69.125]]&gt;&lt;/Top&gt;&lt;/ChangeData&gt;"/>
  <p:tag name="MMPROD_ID" val="10255"/>
  <p:tag name="MMPROD_TYPE" val="10018"/>
  <p:tag name="MMPROD_DATA" val="&lt;property id=&quot;10074&quot; value=&quot;0&quot;/&gt;&lt;property id=&quot;10193&quot; value=&quot;A&quot;/&gt;&lt;property id=&quot;10199&quot; value=&quot;0&quot;/&gt;&lt;object type=&quot;10049&quot; unique_id=&quot;10256&quot;&gt;&lt;property id=&quot;10020&quot; value=&quot;9&quot;/&gt;&lt;property id=&quot;10102&quot; value=&quot;0&quot;/&gt;&lt;property id=&quot;10191&quot; value=&quot;-1&quot;/&gt;&lt;/object&gt;"/>
  <p:tag name="MMPROD_COLLECTIONCONTAINERID" val="10252"/>
  <p:tag name="MMPROD_PARENTID" val="10324"/>
  <p:tag name="MMPROD_ANSWERLETTER" val="A) "/>
</p:tagLst>
</file>

<file path=ppt/tags/tag70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06.75]]&gt;&lt;/Top&gt;&lt;/ChangeData&gt;"/>
  <p:tag name="MMPROD_ID" val="10257"/>
  <p:tag name="MMPROD_TYPE" val="10018"/>
  <p:tag name="MMPROD_DATA" val="&lt;property id=&quot;10074&quot; value=&quot;0&quot;/&gt;&lt;property id=&quot;10193&quot; value=&quot;B&quot;/&gt;&lt;property id=&quot;10199&quot; value=&quot;0&quot;/&gt;&lt;object type=&quot;10049&quot; unique_id=&quot;10258&quot;&gt;&lt;property id=&quot;10020&quot; value=&quot;9&quot;/&gt;&lt;property id=&quot;10102&quot; value=&quot;0&quot;/&gt;&lt;property id=&quot;10191&quot; value=&quot;-1&quot;/&gt;&lt;/object&gt;"/>
  <p:tag name="MMPROD_COLLECTIONCONTAINERID" val="10252"/>
  <p:tag name="MMPROD_PARENTID" val="10324"/>
  <p:tag name="MMPROD_ANSWERLETTER" val="B) "/>
</p:tagLst>
</file>

<file path=ppt/tags/tag70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44.375]]&gt;&lt;/Top&gt;&lt;/ChangeData&gt;"/>
  <p:tag name="MMPROD_ID" val="10259"/>
  <p:tag name="MMPROD_TYPE" val="10018"/>
  <p:tag name="MMPROD_DATA" val="&lt;property id=&quot;10074&quot; value=&quot;1&quot;/&gt;&lt;property id=&quot;10193&quot; value=&quot;C&quot;/&gt;&lt;property id=&quot;10199&quot; value=&quot;0&quot;/&gt;&lt;object type=&quot;10049&quot; unique_id=&quot;10260&quot;&gt;&lt;property id=&quot;10020&quot; value=&quot;9&quot;/&gt;&lt;property id=&quot;10102&quot; value=&quot;0&quot;/&gt;&lt;property id=&quot;10191&quot; value=&quot;-1&quot;/&gt;&lt;/object&gt;"/>
  <p:tag name="MMPROD_COLLECTIONCONTAINERID" val="10252"/>
  <p:tag name="MMPROD_PARENTID" val="10324"/>
  <p:tag name="MMPROD_ANSWERLETTER" val="C) "/>
</p:tagLst>
</file>

<file path=ppt/tags/tag70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82]]&gt;&lt;/Top&gt;&lt;/ChangeData&gt;"/>
  <p:tag name="MMPROD_ID" val="10261"/>
  <p:tag name="MMPROD_TYPE" val="10018"/>
  <p:tag name="MMPROD_DATA" val="&lt;property id=&quot;10074&quot; value=&quot;0&quot;/&gt;&lt;property id=&quot;10193&quot; value=&quot;D&quot;/&gt;&lt;property id=&quot;10199&quot; value=&quot;0&quot;/&gt;&lt;object type=&quot;10049&quot; unique_id=&quot;10262&quot;&gt;&lt;property id=&quot;10020&quot; value=&quot;9&quot;/&gt;&lt;property id=&quot;10102&quot; value=&quot;0&quot;/&gt;&lt;property id=&quot;10191&quot; value=&quot;-1&quot;/&gt;&lt;/object&gt;"/>
  <p:tag name="MMPROD_COLLECTIONCONTAINERID" val="10252"/>
  <p:tag name="MMPROD_PARENTID" val="10324"/>
  <p:tag name="MMPROD_ANSWERLETTER" val="D) "/>
</p:tagLst>
</file>

<file path=ppt/tags/tag70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07.xml><?xml version="1.0" encoding="utf-8"?>
<p:tagLst xmlns:a="http://schemas.openxmlformats.org/drawingml/2006/main" xmlns:r="http://schemas.openxmlformats.org/officeDocument/2006/relationships" xmlns:p="http://schemas.openxmlformats.org/presentationml/2006/main">
  <p:tag name="MMPROD_LASTVALUES" val="&lt;ChangeData&gt;&lt;Text&gt;&lt;![CDATA[15.22 ft/mi]]&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11&quot;/&gt;&lt;/TableIndex&gt;&lt;/ShapeTextInfo&gt;"/>
</p:tagLst>
</file>

<file path=ppt/tags/tag70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0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2&quot; col=&quot;1&quot;&gt;&lt;linesCount val=&quot;1&quot;/&gt;&lt;lineCharCount val=&quot;11&quot;/&gt;&lt;/TableIndex&gt;&lt;TableIndex row=&quot;2&quot; col=&quot;2&quot;&gt;&lt;linesCount val=&quot;1&quot;/&gt;&lt;lineCharCount val=&quot;13&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LASTVALUES" val="&lt;ChangeData&gt;&lt;Text&gt;&lt;![CDATA[15.84 ft/mi]]&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1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1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MMPROD_LASTVALUES" val="&lt;ChangeData&gt;&lt;Text&gt;&lt;![CDATA[15.62 ft/mi]]&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11&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1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MMPROD_LASTVALUES" val="&lt;ChangeData&gt;&lt;Text&gt;&lt;![CDATA[15.82 ft/mi]]&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11&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61&quot;/&gt;&lt;lineCharCount val=&quot;15&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2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722.xml><?xml version="1.0" encoding="utf-8"?>
<p:tagLst xmlns:a="http://schemas.openxmlformats.org/drawingml/2006/main" xmlns:r="http://schemas.openxmlformats.org/officeDocument/2006/relationships" xmlns:p="http://schemas.openxmlformats.org/presentationml/2006/main">
  <p:tag name="ARTICULATE_SLIDE_GUID" val="f131f60f-35a0-4572-956f-aebfe55776e5"/>
  <p:tag name="ARTICULATE_NAV_LEVEL" val="1"/>
  <p:tag name="ARTICULATE_PLAYLIST_ID" val="-1"/>
  <p:tag name="ARTICULATE_LOCK_SLIDE" val="0"/>
  <p:tag name="ARTICULATE_SLIDE_NAV" val="57"/>
  <p:tag name="MMPROD_LASTVALUES" val="&lt;ChangeData&gt;&lt;SlideID&gt;&lt;![CDATA[324]]&gt;&lt;/SlideID&gt;&lt;/ChangeData&gt;"/>
  <p:tag name="MMPROD_PASSDATA" val="&lt;object type=&quot;10050&quot; unique_id=&quot;10220&quot;&gt;&lt;property id=&quot;10020&quot; value=&quot;2&quot;/&gt;&lt;property id=&quot;10191&quot; value=&quot;-1&quot;/&gt;&lt;/object&gt;"/>
  <p:tag name="MMPROD_FAILDATA" val="&lt;object type=&quot;10051&quot; unique_id=&quot;10221&quot;&gt;&lt;property id=&quot;10020&quot; value=&quot;2&quot;/&gt;&lt;property id=&quot;10191&quot; value=&quot;-1&quot;/&gt;&lt;/object&gt;"/>
  <p:tag name="MMPROD_ID" val="10325"/>
  <p:tag name="MMPROD_TYPE" val="10008"/>
  <p:tag name="MMPROD_DATA" val="&lt;property id=&quot;10026&quot; value=&quot;10&quot;/&gt;&lt;property id=&quot;10027&quot; value=&quot;Interaction10218&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723.xml><?xml version="1.0" encoding="utf-8"?>
<p:tagLst xmlns:a="http://schemas.openxmlformats.org/drawingml/2006/main" xmlns:r="http://schemas.openxmlformats.org/officeDocument/2006/relationships" xmlns:p="http://schemas.openxmlformats.org/presentationml/2006/main">
  <p:tag name="MMPROD_ID" val="10218"/>
  <p:tag name="MMPROD_ABSOLUTEPOSITIONID" val="100"/>
  <p:tag name="MMPROD_LASTVALUES" val="&lt;ChangeData&gt;&lt;Text&gt;&lt;![CDATA[Exercise 16 ]]&gt;&lt;/Text&gt;&lt;FontSize&gt;&lt;![CDATA[17]]&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72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7A9CF45-B503-4777-A0F2-836C8D86B542}&quot;/&gt;&lt;isInvalidForFieldText val=&quot;0&quot;/&gt;&lt;Image&gt;&lt;filename val=&quot;C:\Users\kmnolan\AppData\Local\Temp\2\PR\data\asimages\{D7A9CF45-B503-4777-A0F2-836C8D86B542}_66.png&quot;/&gt;&lt;left val=&quot;68&quot;/&gt;&lt;top val=&quot;356&quot;/&gt;&lt;width val=&quot;265&quot;/&gt;&lt;height val=&quot;65&quot;/&gt;&lt;hasText val=&quot;1&quot;/&gt;&lt;/Image&gt;&lt;/ThreeDShape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3879A02-CC6B-4DC7-9D27-F38B1993C950}&quot;/&gt;&lt;isInvalidForFieldText val=&quot;0&quot;/&gt;&lt;Image&gt;&lt;filename val=&quot;C:\Users\kmnolan\AppData\Local\Temp\2\PR\data\asimages\{C3879A02-CC6B-4DC7-9D27-F38B1993C950}_66.png&quot;/&gt;&lt;left val=&quot;392&quot;/&gt;&lt;top val=&quot;356&quot;/&gt;&lt;width val=&quot;265&quot;/&gt;&lt;height val=&quot;65&quot;/&gt;&lt;hasText val=&quot;1&quot;/&gt;&lt;/Image&gt;&lt;/ThreeDShapeInfo&gt;"/>
</p:tagLst>
</file>

<file path=ppt/tags/tag72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7846907-44A9-4DB8-BAB9-86D84F59D598}&quot;/&gt;&lt;isInvalidForFieldText val=&quot;0&quot;/&gt;&lt;Image&gt;&lt;filename val=&quot;C:\Users\kmnolan\AppData\Local\Temp\2\PR\data\asimages\{97846907-44A9-4DB8-BAB9-86D84F59D598}_66.png&quot;/&gt;&lt;left val=&quot;198&quot;/&gt;&lt;top val=&quot;420&quot;/&gt;&lt;width val=&quot;265&quot;/&gt;&lt;height val=&quot;59&quot;/&gt;&lt;hasText val=&quot;1&quot;/&gt;&lt;/Image&gt;&lt;/ThreeDShape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61A2936-5B0B-415C-8490-E7B6E9792027}&quot;/&gt;&lt;isInvalidForFieldText val=&quot;0&quot;/&gt;&lt;Image&gt;&lt;filename val=&quot;C:\Users\kmnolan\AppData\Local\Temp\2\PR\data\asimages\{561A2936-5B0B-415C-8490-E7B6E9792027}_66.png&quot;/&gt;&lt;left val=&quot;187&quot;/&gt;&lt;top val=&quot;387&quot;/&gt;&lt;width val=&quot;535&quot;/&gt;&lt;height val=&quot;66&quot;/&gt;&lt;hasText val=&quot;1&quot;/&gt;&lt;/Image&gt;&lt;/ThreeDShapeInfo&gt;"/>
</p:tagLst>
</file>

<file path=ppt/tags/tag72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1B939A8-C63B-431A-846E-877C2667CADE}&quot;/&gt;&lt;isInvalidForFieldText val=&quot;0&quot;/&gt;&lt;Image&gt;&lt;filename val=&quot;C:\Users\kmnolan\AppData\Local\Temp\2\PR\data\asimages\{91B939A8-C63B-431A-846E-877C2667CADE}_66.png&quot;/&gt;&lt;left val=&quot;187&quot;/&gt;&lt;top val=&quot;440&quot;/&gt;&lt;width val=&quot;535&quot;/&gt;&lt;height val=&quot;66&quot;/&gt;&lt;hasText val=&quot;1&quot;/&gt;&lt;/Image&gt;&lt;/ThreeDShapeInfo&gt;"/>
</p:tagLst>
</file>

<file path=ppt/tags/tag72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FD44390-89F0-417F-93E2-AE2DB6B59EDD}&quot;/&gt;&lt;isInvalidForFieldText val=&quot;0&quot;/&gt;&lt;Image&gt;&lt;filename val=&quot;C:\Users\kmnolan\AppData\Local\Temp\2\PR\data\asimages\{7FD44390-89F0-417F-93E2-AE2DB6B59EDD}_66.png&quot;/&gt;&lt;left val=&quot;187&quot;/&gt;&lt;top val=&quot;418&quot;/&gt;&lt;width val=&quot;290&quot;/&gt;&lt;height val=&quot;6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ARTICULATE_SLIDE_GUID" val="c3ccc85b-9c94-4768-a7e4-cb54e571c18f"/>
  <p:tag name="ARTICULATE_NAV_LEVEL" val="1"/>
  <p:tag name="ARTICULATE_PLAYLIST_ID" val="-1"/>
  <p:tag name="ARTICULATE_LOCK_SLIDE" val="0"/>
  <p:tag name="ARTICULATE_SLIDE_NAV" val="11"/>
</p:tagLst>
</file>

<file path=ppt/tags/tag73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0291632-7675-47BA-93CA-6F89216B90E1}&quot;/&gt;&lt;isInvalidForFieldText val=&quot;0&quot;/&gt;&lt;Image&gt;&lt;filename val=&quot;C:\Users\kmnolan\AppData\Local\Temp\2\PR\data\asimages\{D0291632-7675-47BA-93CA-6F89216B90E1}_66.png&quot;/&gt;&lt;left val=&quot;209&quot;/&gt;&lt;top val=&quot;444&quot;/&gt;&lt;width val=&quot;272&quot;/&gt;&lt;height val=&quot;64&quot;/&gt;&lt;hasText val=&quot;1&quot;/&gt;&lt;/Image&gt;&lt;/ThreeDShapeInfo&gt;"/>
</p:tagLst>
</file>

<file path=ppt/tags/tag73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7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35&quot;/&gt;&lt;/TableIndex&gt;&lt;/ShapeTextInfo&gt;"/>
</p:tagLst>
</file>

<file path=ppt/tags/tag73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BA6DF52-7142-41CD-990F-ABDC6F6B9D98}&quot;/&gt;&lt;isInvalidForFieldText val=&quot;0&quot;/&gt;&lt;Image&gt;&lt;filename val=&quot;C:\Users\kmnolan\AppData\Local\Temp\2\PR\data\asimages\{6BA6DF52-7142-41CD-990F-ABDC6F6B9D98}_66.png&quot;/&gt;&lt;left val=&quot;203&quot;/&gt;&lt;top val=&quot;431&quot;/&gt;&lt;width val=&quot;271&quot;/&gt;&lt;height val=&quot;66&quot;/&gt;&lt;hasText val=&quot;1&quot;/&gt;&lt;/Image&gt;&lt;/ThreeDShape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29.625]]&gt;&lt;/Top&gt;&lt;/ChangeData&gt;"/>
  <p:tag name="MMPROD_ID" val="10222"/>
  <p:tag name="MMPROD_TYPE" val="10018"/>
  <p:tag name="MMPROD_DATA" val="&lt;property id=&quot;10074&quot; value=&quot;0&quot;/&gt;&lt;property id=&quot;10193&quot; value=&quot;A&quot;/&gt;&lt;property id=&quot;10199&quot; value=&quot;0&quot;/&gt;&lt;object type=&quot;10049&quot; unique_id=&quot;10223&quot;&gt;&lt;property id=&quot;10020&quot; value=&quot;9&quot;/&gt;&lt;property id=&quot;10102&quot; value=&quot;0&quot;/&gt;&lt;property id=&quot;10191&quot; value=&quot;-1&quot;/&gt;&lt;/object&gt;"/>
  <p:tag name="MMPROD_COLLECTIONCONTAINERID" val="10219"/>
  <p:tag name="MMPROD_PARENTID" val="10325"/>
  <p:tag name="MMPROD_ANSWERLETTER" val="A) "/>
</p:tagLst>
</file>

<file path=ppt/tags/tag73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167.25]]&gt;&lt;/Top&gt;&lt;/ChangeData&gt;"/>
  <p:tag name="MMPROD_ID" val="10224"/>
  <p:tag name="MMPROD_TYPE" val="10018"/>
  <p:tag name="MMPROD_DATA" val="&lt;property id=&quot;10074&quot; value=&quot;0&quot;/&gt;&lt;property id=&quot;10193&quot; value=&quot;B&quot;/&gt;&lt;property id=&quot;10199&quot; value=&quot;0&quot;/&gt;&lt;object type=&quot;10049&quot; unique_id=&quot;10225&quot;&gt;&lt;property id=&quot;10020&quot; value=&quot;9&quot;/&gt;&lt;property id=&quot;10102&quot; value=&quot;0&quot;/&gt;&lt;property id=&quot;10191&quot; value=&quot;-1&quot;/&gt;&lt;/object&gt;"/>
  <p:tag name="MMPROD_COLLECTIONCONTAINERID" val="10219"/>
  <p:tag name="MMPROD_PARENTID" val="10325"/>
  <p:tag name="MMPROD_ANSWERLETTER" val="B) "/>
</p:tagLst>
</file>

<file path=ppt/tags/tag737.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04.875]]&gt;&lt;/Top&gt;&lt;/ChangeData&gt;"/>
  <p:tag name="MMPROD_ID" val="10226"/>
  <p:tag name="MMPROD_TYPE" val="10018"/>
  <p:tag name="MMPROD_DATA" val="&lt;property id=&quot;10074&quot; value=&quot;1&quot;/&gt;&lt;property id=&quot;10193&quot; value=&quot;C&quot;/&gt;&lt;property id=&quot;10199&quot; value=&quot;0&quot;/&gt;&lt;object type=&quot;10049&quot; unique_id=&quot;10227&quot;&gt;&lt;property id=&quot;10020&quot; value=&quot;9&quot;/&gt;&lt;property id=&quot;10102&quot; value=&quot;0&quot;/&gt;&lt;property id=&quot;10191&quot; value=&quot;-1&quot;/&gt;&lt;/object&gt;"/>
  <p:tag name="MMPROD_COLLECTIONCONTAINERID" val="10219"/>
  <p:tag name="MMPROD_PARENTID" val="10325"/>
  <p:tag name="MMPROD_ANSWERLETTER" val="C) "/>
</p:tagLst>
</file>

<file path=ppt/tags/tag738.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42.5]]&gt;&lt;/Top&gt;&lt;/ChangeData&gt;"/>
  <p:tag name="MMPROD_ID" val="10228"/>
  <p:tag name="MMPROD_TYPE" val="10018"/>
  <p:tag name="MMPROD_DATA" val="&lt;property id=&quot;10074&quot; value=&quot;0&quot;/&gt;&lt;property id=&quot;10193&quot; value=&quot;D&quot;/&gt;&lt;property id=&quot;10199&quot; value=&quot;0&quot;/&gt;&lt;object type=&quot;10049&quot; unique_id=&quot;10229&quot;&gt;&lt;property id=&quot;10020&quot; value=&quot;9&quot;/&gt;&lt;property id=&quot;10102&quot; value=&quot;0&quot;/&gt;&lt;property id=&quot;10191&quot; value=&quot;-1&quot;/&gt;&lt;/object&gt;"/>
  <p:tag name="MMPROD_COLLECTIONCONTAINERID" val="10219"/>
  <p:tag name="MMPROD_PARENTID" val="10325"/>
  <p:tag name="MMPROD_ANSWERLETTER" val="D) "/>
</p:tagLst>
</file>

<file path=ppt/tags/tag739.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LASTVALUES" val="&lt;ChangeData&gt;&lt;Text&gt;&lt;![CDATA[0.13 feet]]&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9&quot;/&gt;&lt;/TableIndex&gt;&lt;/ShapeTextInfo&gt;"/>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42.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43.xml><?xml version="1.0" encoding="utf-8"?>
<p:tagLst xmlns:a="http://schemas.openxmlformats.org/drawingml/2006/main" xmlns:r="http://schemas.openxmlformats.org/officeDocument/2006/relationships" xmlns:p="http://schemas.openxmlformats.org/presentationml/2006/main">
  <p:tag name="MMPROD_LASTVALUES" val="&lt;ChangeData&gt;&lt;Text&gt;&lt;![CDATA[0.11 feet]]&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9&quot;/&gt;&lt;/TableIndex&gt;&lt;/ShapeTextInfo&gt;"/>
</p:tagLst>
</file>

<file path=ppt/tags/tag744.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4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MMPROD_LASTVALUES" val="&lt;ChangeData&gt;&lt;Text&gt;&lt;![CDATA[1.30 feet]]&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9&quot;/&gt;&lt;/TableIndex&gt;&lt;/ShapeTextInfo&gt;"/>
</p:tagLst>
</file>

<file path=ppt/tags/tag74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48.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MMPROD_LASTVALUES" val="&lt;ChangeData&gt;&lt;Text&gt;&lt;![CDATA[0.03 feet]]&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9&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4&quot;/&gt;&lt;lineCharCount val=&quot;57&quot;/&gt;&lt;lineCharCount val=&quot;13&quot;/&gt;&lt;/TableIndex&gt;&lt;/ShapeTextInfo&gt;"/>
</p:tagLst>
</file>

<file path=ppt/tags/tag75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3.8]]&gt;&lt;/Left&gt;&lt;Top&gt;&lt;![CDATA[452.5513]]&gt;&lt;/Top&gt;&lt;/ChangeData&gt;"/>
  <p:tag name="PRESENTER_SHAPETEXTINFO" val="&lt;ShapeTextInfo&gt;&lt;TableIndex row=&quot;-1&quot; col=&quot;-1&quot;&gt;&lt;linesCount val=&quot;1&quot;/&gt;&lt;lineCharCount val=&quot;5&quot;/&gt;&lt;/TableIndex&gt;&lt;/ShapeTextInfo&gt;"/>
</p:tagLst>
</file>

<file path=ppt/tags/tag7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54.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6.6]]&gt;&lt;/Left&gt;&lt;Top&gt;&lt;![CDATA[452.5513]]&gt;&lt;/Top&gt;&lt;/ChangeData&gt;"/>
  <p:tag name="PRESENTER_SHAPETEXTINFO" val="&lt;ShapeTextInfo&gt;&lt;TableIndex row=&quot;-1&quot; col=&quot;-1&quot;&gt;&lt;linesCount val=&quot;1&quot;/&gt;&lt;lineCharCount val=&quot;6&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ARTICULATE_SLIDE_GUID" val="241914a3-93ec-4e1f-ae94-b3527a5d6888"/>
  <p:tag name="ARTICULATE_NAV_LEVEL" val="1"/>
  <p:tag name="ARTICULATE_PLAYLIST_ID" val="-1"/>
  <p:tag name="ARTICULATE_LOCK_SLIDE" val="0"/>
  <p:tag name="ARTICULATE_SLIDE_NAV" val="58"/>
  <p:tag name="MMPROD_LASTVALUES" val="&lt;ChangeData&gt;&lt;SlideID&gt;&lt;![CDATA[353]]&gt;&lt;/SlideID&gt;&lt;/ChangeData&gt;"/>
  <p:tag name="MMPROD_PASSDATA" val="&lt;object type=&quot;10050&quot; unique_id=&quot;10267&quot;&gt;&lt;property id=&quot;10020&quot; value=&quot;2&quot;/&gt;&lt;property id=&quot;10191&quot; value=&quot;-1&quot;/&gt;&lt;/object&gt;"/>
  <p:tag name="MMPROD_FAILDATA" val="&lt;object type=&quot;10051&quot; unique_id=&quot;10268&quot;&gt;&lt;property id=&quot;10020&quot; value=&quot;2&quot;/&gt;&lt;property id=&quot;10191&quot; value=&quot;-1&quot;/&gt;&lt;/object&gt;"/>
  <p:tag name="MMPROD_ID" val="10351"/>
  <p:tag name="MMPROD_TYPE" val="10008"/>
  <p:tag name="MMPROD_DATA" val="&lt;property id=&quot;10026&quot; value=&quot;10&quot;/&gt;&lt;property id=&quot;10027&quot; value=&quot;Interaction1026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756.xml><?xml version="1.0" encoding="utf-8"?>
<p:tagLst xmlns:a="http://schemas.openxmlformats.org/drawingml/2006/main" xmlns:r="http://schemas.openxmlformats.org/officeDocument/2006/relationships" xmlns:p="http://schemas.openxmlformats.org/presentationml/2006/main">
  <p:tag name="MMPROD_ID" val="10265"/>
  <p:tag name="MMPROD_ABSOLUTEPOSITIONID" val="100"/>
  <p:tag name="MMPROD_LASTVALUES" val="&lt;ChangeData&gt;&lt;Text&gt;&lt;![CDATA[ Exercise 17]]&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CB70EDB-A158-47F8-8F4C-50A2E1228784}&quot;/&gt;&lt;isInvalidForFieldText val=&quot;0&quot;/&gt;&lt;Image&gt;&lt;filename val=&quot;C:\Users\kmnolan\AppData\Local\Temp\2\PR\data\asimages\{ACB70EDB-A158-47F8-8F4C-50A2E1228784}_67.png&quot;/&gt;&lt;left val=&quot;68&quot;/&gt;&lt;top val=&quot;356&quot;/&gt;&lt;width val=&quot;267&quot;/&gt;&lt;height val=&quot;65&quot;/&gt;&lt;hasText val=&quot;1&quot;/&gt;&lt;/Image&gt;&lt;/ThreeDShapeInfo&gt;"/>
</p:tagLst>
</file>

<file path=ppt/tags/tag758.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ECF5949-5EED-4490-8688-BCB92553C0B7}&quot;/&gt;&lt;isInvalidForFieldText val=&quot;0&quot;/&gt;&lt;Image&gt;&lt;filename val=&quot;C:\Users\kmnolan\AppData\Local\Temp\2\PR\data\asimages\{1ECF5949-5EED-4490-8688-BCB92553C0B7}_67.png&quot;/&gt;&lt;left val=&quot;388&quot;/&gt;&lt;top val=&quot;356&quot;/&gt;&lt;width val=&quot;278&quot;/&gt;&lt;height val=&quot;65&quot;/&gt;&lt;hasText val=&quot;1&quot;/&gt;&lt;/Image&gt;&lt;/ThreeDShape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B0CA8EA-0934-48A5-A33F-2F0D1A1F86A2}&quot;/&gt;&lt;isInvalidForFieldText val=&quot;0&quot;/&gt;&lt;Image&gt;&lt;filename val=&quot;C:\Users\kmnolan\AppData\Local\Temp\2\PR\data\asimages\{FB0CA8EA-0934-48A5-A33F-2F0D1A1F86A2}_67.png&quot;/&gt;&lt;left val=&quot;195&quot;/&gt;&lt;top val=&quot;420&quot;/&gt;&lt;width val=&quot;270&quot;/&gt;&lt;height val=&quot;5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2&quot; col=&quot;1&quot;&gt;&lt;linesCount val=&quot;1&quot;/&gt;&lt;lineCharCount val=&quot;12&quot;/&gt;&lt;/TableIndex&gt;&lt;TableIndex row=&quot;2&quot; col=&quot;2&quot;&gt;&lt;linesCount val=&quot;1&quot;/&gt;&lt;lineCharCount val=&quot;14&quot;/&gt;&lt;/TableIndex&gt;&lt;TableIndex row=&quot;2&quot; col=&quot;3&quot;&gt;&lt;linesCount val=&quot;1&quot;/&gt;&lt;lineCharCount val=&quot;10&quot;/&gt;&lt;/TableIndex&gt;&lt;/ShapeTextInfo&gt;"/>
</p:tagLst>
</file>

<file path=ppt/tags/tag760.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4F30745-9228-4831-85B8-1763D3809E49}&quot;/&gt;&lt;isInvalidForFieldText val=&quot;0&quot;/&gt;&lt;Image&gt;&lt;filename val=&quot;C:\Users\kmnolan\AppData\Local\Temp\2\PR\data\asimages\{24F30745-9228-4831-85B8-1763D3809E49}_67.png&quot;/&gt;&lt;left val=&quot;187&quot;/&gt;&lt;top val=&quot;387&quot;/&gt;&lt;width val=&quot;535&quot;/&gt;&lt;height val=&quot;66&quot;/&gt;&lt;hasText val=&quot;1&quot;/&gt;&lt;/Image&gt;&lt;/ThreeDShapeInfo&gt;"/>
</p:tagLst>
</file>

<file path=ppt/tags/tag761.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BA94E75-AD49-49FE-8803-EE2938E85086}&quot;/&gt;&lt;isInvalidForFieldText val=&quot;0&quot;/&gt;&lt;Image&gt;&lt;filename val=&quot;C:\Users\kmnolan\AppData\Local\Temp\2\PR\data\asimages\{0BA94E75-AD49-49FE-8803-EE2938E85086}_67.png&quot;/&gt;&lt;left val=&quot;187&quot;/&gt;&lt;top val=&quot;440&quot;/&gt;&lt;width val=&quot;535&quot;/&gt;&lt;height val=&quot;66&quot;/&gt;&lt;hasText val=&quot;1&quot;/&gt;&lt;/Image&gt;&lt;/ThreeDShapeInfo&gt;"/>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E1D9A972-3E75-4D40-B4BF-6F222F14B702}&quot;/&gt;&lt;isInvalidForFieldText val=&quot;0&quot;/&gt;&lt;Image&gt;&lt;filename val=&quot;C:\Users\kmnolan\AppData\Local\Temp\2\PR\data\asimages\{E1D9A972-3E75-4D40-B4BF-6F222F14B702}_67.png&quot;/&gt;&lt;left val=&quot;198&quot;/&gt;&lt;top val=&quot;418&quot;/&gt;&lt;width val=&quot;265&quot;/&gt;&lt;height val=&quot;65&quot;/&gt;&lt;hasText val=&quot;1&quot;/&gt;&lt;/Image&gt;&lt;/ThreeDShapeInfo&gt;"/>
</p:tagLst>
</file>

<file path=ppt/tags/tag76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A0C8F4D3-F841-4C58-8BFF-66254F8D3597}&quot;/&gt;&lt;isInvalidForFieldText val=&quot;0&quot;/&gt;&lt;Image&gt;&lt;filename val=&quot;C:\Users\kmnolan\AppData\Local\Temp\2\PR\data\asimages\{A0C8F4D3-F841-4C58-8BFF-66254F8D3597}_67.png&quot;/&gt;&lt;left val=&quot;210&quot;/&gt;&lt;top val=&quot;444&quot;/&gt;&lt;width val=&quot;265&quot;/&gt;&lt;height val=&quot;64&quot;/&gt;&lt;hasText val=&quot;1&quot;/&gt;&lt;/Image&gt;&lt;/ThreeDShapeInfo&gt;"/>
</p:tagLst>
</file>

<file path=ppt/tags/tag76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76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7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A2D823-2C2A-44AA-9831-889432F602BA}&quot;/&gt;&lt;isInvalidForFieldText val=&quot;0&quot;/&gt;&lt;Image&gt;&lt;filename val=&quot;C:\Users\kmnolan\AppData\Local\Temp\2\PR\data\asimages\{04A2D823-2C2A-44AA-9831-889432F602BA}_67.png&quot;/&gt;&lt;left val=&quot;258&quot;/&gt;&lt;top val=&quot;138&quot;/&gt;&lt;width val=&quot;127&quot;/&gt;&lt;height val=&quot;83&quot;/&gt;&lt;hasText val=&quot;1&quot;/&gt;&lt;/Image&gt;&lt;/ThreeDShapeInfo&gt;"/>
</p:tagLst>
</file>

<file path=ppt/tags/tag7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57&quot;/&gt;&lt;lineCharCount val=&quot;63&quot;/&gt;&lt;/TableIndex&gt;&lt;/ShapeTextInfo&gt;"/>
</p:tagLst>
</file>

<file path=ppt/tags/tag7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23&quot;/&gt;&lt;lineCharCount val=&quot;17&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0307678-6E2B-4632-B073-5A47F88458B6}&quot;/&gt;&lt;isInvalidForFieldText val=&quot;0&quot;/&gt;&lt;Image&gt;&lt;filename val=&quot;C:\Users\kmnolan\AppData\Local\Temp\2\PR\data\asimages\{70307678-6E2B-4632-B073-5A47F88458B6}_67.png&quot;/&gt;&lt;left val=&quot;204&quot;/&gt;&lt;top val=&quot;432&quot;/&gt;&lt;width val=&quot;265&quot;/&gt;&lt;height val=&quot;60&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ARTICULATE_SLIDE_GUID" val="795cc5b5-72c8-4669-a3f1-088d45d5bc34"/>
  <p:tag name="ARTICULATE_NAV_LEVEL" val="1"/>
  <p:tag name="ARTICULATE_PLAYLIST_ID" val="-1"/>
  <p:tag name="ARTICULATE_LOCK_SLIDE" val="0"/>
  <p:tag name="ARTICULATE_SLIDE_NAV" val="12"/>
</p:tagLst>
</file>

<file path=ppt/tags/tag77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211.125]]&gt;&lt;/Top&gt;&lt;/ChangeData&gt;"/>
  <p:tag name="MMPROD_ID" val="10269"/>
  <p:tag name="MMPROD_TYPE" val="10018"/>
  <p:tag name="MMPROD_DATA" val="&lt;property id=&quot;10074&quot; value=&quot;0&quot;/&gt;&lt;property id=&quot;10193&quot; value=&quot;A&quot;/&gt;&lt;property id=&quot;10199&quot; value=&quot;0&quot;/&gt;&lt;object type=&quot;10049&quot; unique_id=&quot;10270&quot;&gt;&lt;property id=&quot;10020&quot; value=&quot;9&quot;/&gt;&lt;property id=&quot;10102&quot; value=&quot;0&quot;/&gt;&lt;property id=&quot;10191&quot; value=&quot;-1&quot;/&gt;&lt;/object&gt;"/>
  <p:tag name="MMPROD_COLLECTIONCONTAINERID" val="10266"/>
  <p:tag name="MMPROD_PARENTID" val="10351"/>
  <p:tag name="MMPROD_ANSWERLETTER" val="A) "/>
</p:tagLst>
</file>

<file path=ppt/tags/tag77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248.75]]&gt;&lt;/Top&gt;&lt;/ChangeData&gt;"/>
  <p:tag name="MMPROD_ID" val="10271"/>
  <p:tag name="MMPROD_TYPE" val="10018"/>
  <p:tag name="MMPROD_DATA" val="&lt;property id=&quot;10074&quot; value=&quot;0&quot;/&gt;&lt;property id=&quot;10193&quot; value=&quot;B&quot;/&gt;&lt;property id=&quot;10199&quot; value=&quot;0&quot;/&gt;&lt;object type=&quot;10049&quot; unique_id=&quot;10272&quot;&gt;&lt;property id=&quot;10020&quot; value=&quot;9&quot;/&gt;&lt;property id=&quot;10102&quot; value=&quot;0&quot;/&gt;&lt;property id=&quot;10191&quot; value=&quot;-1&quot;/&gt;&lt;/object&gt;"/>
  <p:tag name="MMPROD_COLLECTIONCONTAINERID" val="10266"/>
  <p:tag name="MMPROD_PARENTID" val="10351"/>
  <p:tag name="MMPROD_ANSWERLETTER" val="B) "/>
</p:tagLst>
</file>

<file path=ppt/tags/tag77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86.375]]&gt;&lt;/Top&gt;&lt;/ChangeData&gt;"/>
  <p:tag name="MMPROD_ID" val="10273"/>
  <p:tag name="MMPROD_TYPE" val="10018"/>
  <p:tag name="MMPROD_DATA" val="&lt;property id=&quot;10074&quot; value=&quot;0&quot;/&gt;&lt;property id=&quot;10193&quot; value=&quot;C&quot;/&gt;&lt;property id=&quot;10199&quot; value=&quot;0&quot;/&gt;&lt;object type=&quot;10049&quot; unique_id=&quot;10274&quot;&gt;&lt;property id=&quot;10020&quot; value=&quot;9&quot;/&gt;&lt;property id=&quot;10102&quot; value=&quot;0&quot;/&gt;&lt;property id=&quot;10191&quot; value=&quot;-1&quot;/&gt;&lt;/object&gt;"/>
  <p:tag name="MMPROD_COLLECTIONCONTAINERID" val="10266"/>
  <p:tag name="MMPROD_PARENTID" val="10351"/>
  <p:tag name="MMPROD_ANSWERLETTER" val="C) "/>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324]]&gt;&lt;/Top&gt;&lt;/ChangeData&gt;"/>
  <p:tag name="MMPROD_ID" val="10275"/>
  <p:tag name="MMPROD_TYPE" val="10018"/>
  <p:tag name="MMPROD_DATA" val="&lt;property id=&quot;10074&quot; value=&quot;1&quot;/&gt;&lt;property id=&quot;10193&quot; value=&quot;D&quot;/&gt;&lt;property id=&quot;10199&quot; value=&quot;0&quot;/&gt;&lt;object type=&quot;10049&quot; unique_id=&quot;10276&quot;&gt;&lt;property id=&quot;10020&quot; value=&quot;9&quot;/&gt;&lt;property id=&quot;10102&quot; value=&quot;0&quot;/&gt;&lt;property id=&quot;10191&quot; value=&quot;-1&quot;/&gt;&lt;/object&gt;"/>
  <p:tag name="MMPROD_COLLECTIONCONTAINERID" val="10266"/>
  <p:tag name="MMPROD_PARENTID" val="10351"/>
  <p:tag name="MMPROD_ANSWERLETTER" val="D) "/>
</p:tagLst>
</file>

<file path=ppt/tags/tag77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75.xml><?xml version="1.0" encoding="utf-8"?>
<p:tagLst xmlns:a="http://schemas.openxmlformats.org/drawingml/2006/main" xmlns:r="http://schemas.openxmlformats.org/officeDocument/2006/relationships" xmlns:p="http://schemas.openxmlformats.org/presentationml/2006/main">
  <p:tag name="MMPROD_LASTVALUES" val="&lt;ChangeData&gt;&lt;Text&gt;&lt;![CDATA[0.1393]]&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6&quot;/&gt;&lt;/TableIndex&gt;&lt;/ShapeTextInfo&gt;"/>
</p:tagLst>
</file>

<file path=ppt/tags/tag77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7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MMPROD_LASTVALUES" val="&lt;ChangeData&gt;&lt;Text&gt;&lt;![CDATA[0.1492]]&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6&quot;/&gt;&lt;/TableIndex&gt;&lt;/ShapeTextInfo&gt;"/>
</p:tagLst>
</file>

<file path=ppt/tags/tag77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78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MMPROD_LASTVALUES" val="&lt;ChangeData&gt;&lt;Text&gt;&lt;![CDATA[0.1383]]&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6&quot;/&gt;&lt;/TableIndex&gt;&lt;/ShapeTextInfo&gt;"/>
</p:tagLst>
</file>

<file path=ppt/tags/tag78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8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MMPROD_LASTVALUES" val="&lt;ChangeData&gt;&lt;Text&gt;&lt;![CDATA[0.1381]]&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78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7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35&quot;/&gt;&lt;lineCharCount val=&quot;2&quot;/&gt;&lt;lineCharCount val=&quot;32&quot;/&gt;&lt;lineCharCount val=&quot;32&quot;/&gt;&lt;lineCharCount val=&quot;32&quot;/&gt;&lt;lineCharCount val=&quot;31&quot;/&gt;&lt;/TableIndex&gt;&lt;/ShapeTextInfo&gt;"/>
</p:tagLst>
</file>

<file path=ppt/tags/tag790.xml><?xml version="1.0" encoding="utf-8"?>
<p:tagLst xmlns:a="http://schemas.openxmlformats.org/drawingml/2006/main" xmlns:r="http://schemas.openxmlformats.org/officeDocument/2006/relationships" xmlns:p="http://schemas.openxmlformats.org/presentationml/2006/main">
  <p:tag name="ARTICULATE_SLIDE_GUID" val="e38f3274-2864-4910-9c88-719c44c25b09"/>
  <p:tag name="ARTICULATE_NAV_LEVEL" val="1"/>
  <p:tag name="ARTICULATE_PLAYLIST_ID" val="-1"/>
  <p:tag name="ARTICULATE_LOCK_SLIDE" val="0"/>
  <p:tag name="ARTICULATE_SLIDE_NAV" val="59"/>
  <p:tag name="MMPROD_PASSDATA" val="&lt;object type=&quot;10050&quot; unique_id=&quot;10267&quot;&gt;&lt;property id=&quot;10020&quot; value=&quot;2&quot;/&gt;&lt;property id=&quot;10191&quot; value=&quot;-1&quot;/&gt;&lt;/object&gt;"/>
  <p:tag name="MMPROD_FAILDATA" val="&lt;object type=&quot;10051&quot; unique_id=&quot;10268&quot;&gt;&lt;property id=&quot;10020&quot; value=&quot;2&quot;/&gt;&lt;property id=&quot;10191&quot; value=&quot;-1&quot;/&gt;&lt;/object&gt;"/>
  <p:tag name="MMPROD_TYPE" val="10008"/>
  <p:tag name="MMPROD_DATA" val="&lt;property id=&quot;10026&quot; value=&quot;10&quot;/&gt;&lt;property id=&quot;10027&quot; value=&quot;Interaction10140&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ID" val="10359"/>
  <p:tag name="MMPROD_LASTVALUES" val="&lt;ChangeData&gt;&lt;SlideID&gt;&lt;![CDATA[358]]&gt;&lt;/SlideID&gt;&lt;/ChangeData&gt;"/>
  <p:tag name="MMPROD_ANSWERCOUNT" val="4"/>
</p:tagLst>
</file>

<file path=ppt/tags/tag791.xml><?xml version="1.0" encoding="utf-8"?>
<p:tagLst xmlns:a="http://schemas.openxmlformats.org/drawingml/2006/main" xmlns:r="http://schemas.openxmlformats.org/officeDocument/2006/relationships" xmlns:p="http://schemas.openxmlformats.org/presentationml/2006/main">
  <p:tag name="MMPROD_ID" val="10265"/>
  <p:tag name="MMPROD_ABSOLUTEPOSITIONID" val="100"/>
  <p:tag name="MMPROD_LASTVALUES" val="&lt;ChangeData&gt;&lt;Text&gt;&lt;![CDATA[ Exercise 18]]&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EE4832F-ABFC-47F2-92D4-43D30312C17F}&quot;/&gt;&lt;isInvalidForFieldText val=&quot;0&quot;/&gt;&lt;Image&gt;&lt;filename val=&quot;C:\Users\kmnolan\AppData\Local\Temp\2\PR\data\asimages\{9EE4832F-ABFC-47F2-92D4-43D30312C17F}_68.png&quot;/&gt;&lt;left val=&quot;68&quot;/&gt;&lt;top val=&quot;356&quot;/&gt;&lt;width val=&quot;267&quot;/&gt;&lt;height val=&quot;65&quot;/&gt;&lt;hasText val=&quot;1&quot;/&gt;&lt;/Image&gt;&lt;/ThreeDShapeInfo&gt;"/>
</p:tagLst>
</file>

<file path=ppt/tags/tag79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A41E405F-B497-4BE1-866D-ADF3271B40DF}&quot;/&gt;&lt;isInvalidForFieldText val=&quot;0&quot;/&gt;&lt;Image&gt;&lt;filename val=&quot;C:\Users\kmnolan\AppData\Local\Temp\2\PR\data\asimages\{A41E405F-B497-4BE1-866D-ADF3271B40DF}_68.png&quot;/&gt;&lt;left val=&quot;388&quot;/&gt;&lt;top val=&quot;356&quot;/&gt;&lt;width val=&quot;278&quot;/&gt;&lt;height val=&quot;65&quot;/&gt;&lt;hasText val=&quot;1&quot;/&gt;&lt;/Image&gt;&lt;/ThreeDShapeInfo&gt;"/>
</p:tagLst>
</file>

<file path=ppt/tags/tag79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28321F9-48BC-4C88-AF21-E9FCE55A9036}&quot;/&gt;&lt;isInvalidForFieldText val=&quot;0&quot;/&gt;&lt;Image&gt;&lt;filename val=&quot;C:\Users\kmnolan\AppData\Local\Temp\2\PR\data\asimages\{B28321F9-48BC-4C88-AF21-E9FCE55A9036}_68.png&quot;/&gt;&lt;left val=&quot;195&quot;/&gt;&lt;top val=&quot;420&quot;/&gt;&lt;width val=&quot;270&quot;/&gt;&lt;height val=&quot;59&quot;/&gt;&lt;hasText val=&quot;1&quot;/&gt;&lt;/Image&gt;&lt;/ThreeDShapeInfo&gt;"/>
</p:tagLst>
</file>

<file path=ppt/tags/tag79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C47641B-E2A4-4090-A288-DF6E24848929}&quot;/&gt;&lt;isInvalidForFieldText val=&quot;0&quot;/&gt;&lt;Image&gt;&lt;filename val=&quot;C:\Users\kmnolan\AppData\Local\Temp\2\PR\data\asimages\{BC47641B-E2A4-4090-A288-DF6E24848929}_68.png&quot;/&gt;&lt;left val=&quot;187&quot;/&gt;&lt;top val=&quot;387&quot;/&gt;&lt;width val=&quot;535&quot;/&gt;&lt;height val=&quot;66&quot;/&gt;&lt;hasText val=&quot;1&quot;/&gt;&lt;/Image&gt;&lt;/ThreeDShapeInfo&gt;"/>
</p:tagLst>
</file>

<file path=ppt/tags/tag79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872673A-F6BD-4CD1-A5B9-059CFBD52570}&quot;/&gt;&lt;isInvalidForFieldText val=&quot;0&quot;/&gt;&lt;Image&gt;&lt;filename val=&quot;C:\Users\kmnolan\AppData\Local\Temp\2\PR\data\asimages\{6872673A-F6BD-4CD1-A5B9-059CFBD52570}_68.png&quot;/&gt;&lt;left val=&quot;187&quot;/&gt;&lt;top val=&quot;440&quot;/&gt;&lt;width val=&quot;535&quot;/&gt;&lt;height val=&quot;66&quot;/&gt;&lt;hasText val=&quot;1&quot;/&gt;&lt;/Image&gt;&lt;/ThreeDShape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22BC4502-7706-4EF3-8CE2-B5DD55BC5C4D}&quot;/&gt;&lt;isInvalidForFieldText val=&quot;0&quot;/&gt;&lt;Image&gt;&lt;filename val=&quot;C:\Users\kmnolan\AppData\Local\Temp\2\PR\data\asimages\{22BC4502-7706-4EF3-8CE2-B5DD55BC5C4D}_68.png&quot;/&gt;&lt;left val=&quot;198&quot;/&gt;&lt;top val=&quot;418&quot;/&gt;&lt;width val=&quot;265&quot;/&gt;&lt;height val=&quot;65&quot;/&gt;&lt;hasText val=&quot;1&quot;/&gt;&lt;/Image&gt;&lt;/ThreeDShapeInfo&gt;"/>
</p:tagLst>
</file>

<file path=ppt/tags/tag79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5CD44159-753F-4A33-88C8-65018482AAD6}&quot;/&gt;&lt;isInvalidForFieldText val=&quot;0&quot;/&gt;&lt;Image&gt;&lt;filename val=&quot;C:\Users\kmnolan\AppData\Local\Temp\2\PR\data\asimages\{5CD44159-753F-4A33-88C8-65018482AAD6}_68.png&quot;/&gt;&lt;left val=&quot;210&quot;/&gt;&lt;top val=&quot;444&quot;/&gt;&lt;width val=&quot;265&quot;/&gt;&lt;height val=&quot;64&quot;/&gt;&lt;hasText val=&quot;1&quot;/&gt;&lt;/Image&gt;&lt;/ThreeDShape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1&quot; col=&quot;4&quot;&gt;&lt;linesCount val=&quot;1&quot;/&gt;&lt;lineCharCount val=&quot;8&quot;/&gt;&lt;/TableIndex&gt;&lt;TableIndex row=&quot;2&quot; col=&quot;1&quot;&gt;&lt;linesCount val=&quot;1&quot;/&gt;&lt;lineCharCount val=&quot;10&quot;/&gt;&lt;/TableIndex&gt;&lt;TableIndex row=&quot;2&quot; col=&quot;2&quot;&gt;&lt;linesCount val=&quot;1&quot;/&gt;&lt;lineCharCount val=&quot;11&quot;/&gt;&lt;/TableIndex&gt;&lt;TableIndex row=&quot;2&quot; col=&quot;3&quot;&gt;&lt;linesCount val=&quot;1&quot;/&gt;&lt;lineCharCount val=&quot;11&quot;/&gt;&lt;/TableIndex&gt;&lt;TableIndex row=&quot;2&quot; col=&quot;4&quot;&gt;&lt;linesCount val=&quot;1&quot;/&gt;&lt;lineCharCount val=&quot;11&quot;/&gt;&lt;/TableIndex&gt;&lt;/ShapeTextInfo&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8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F0B197-73E4-4BBB-9284-4A7F219927A0}&quot;/&gt;&lt;isInvalidForFieldText val=&quot;0&quot;/&gt;&lt;Image&gt;&lt;filename val=&quot;C:\Users\kmnolan\AppData\Local\Temp\2\PR\data\asimages\{BBF0B197-73E4-4BBB-9284-4A7F219927A0}_68.png&quot;/&gt;&lt;left val=&quot;414&quot;/&gt;&lt;top val=&quot;120&quot;/&gt;&lt;width val=&quot;127&quot;/&gt;&lt;height val=&quot;83&quot;/&gt;&lt;hasText val=&quot;1&quot;/&gt;&lt;/Image&gt;&lt;/ThreeDShapeInfo&gt;"/>
</p:tagLst>
</file>

<file path=ppt/tags/tag8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34&quot;/&gt;&lt;/TableIndex&gt;&lt;/ShapeTextInfo&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98F735E2-BDA9-4BE7-ABAA-7451D7292F27}&quot;/&gt;&lt;isInvalidForFieldText val=&quot;0&quot;/&gt;&lt;Image&gt;&lt;filename val=&quot;C:\Users\kmnolan\AppData\Local\Temp\2\PR\data\asimages\{98F735E2-BDA9-4BE7-ABAA-7451D7292F27}_68.png&quot;/&gt;&lt;left val=&quot;204&quot;/&gt;&lt;top val=&quot;432&quot;/&gt;&lt;width val=&quot;265&quot;/&gt;&lt;height val=&quot;60&quot;/&gt;&lt;hasText val=&quot;1&quot;/&gt;&lt;/Image&gt;&lt;/ThreeDShapeInfo&gt;"/>
</p:tagLst>
</file>

<file path=ppt/tags/tag8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23&quot;/&gt;&lt;lineCharCount val=&quot;17&quot;/&gt;&lt;/TableIndex&gt;&lt;/ShapeTextInfo&gt;"/>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57.125]]&gt;&lt;/Top&gt;&lt;/ChangeData&gt;"/>
  <p:tag name="MMPROD_ID" val="10269"/>
  <p:tag name="MMPROD_TYPE" val="10018"/>
  <p:tag name="MMPROD_DATA" val="&lt;property id=&quot;10074&quot; value=&quot;0&quot;/&gt;&lt;property id=&quot;10193&quot; value=&quot;A&quot;/&gt;&lt;property id=&quot;10199&quot; value=&quot;0&quot;/&gt;&lt;object type=&quot;10049&quot; unique_id=&quot;10270&quot;&gt;&lt;property id=&quot;10020&quot; value=&quot;9&quot;/&gt;&lt;property id=&quot;10102&quot; value=&quot;0&quot;/&gt;&lt;property id=&quot;10191&quot; value=&quot;-1&quot;/&gt;&lt;/object&gt;"/>
  <p:tag name="MMPROD_COLLECTIONCONTAINERID" val="10266"/>
  <p:tag name="MMPROD_PARENTID" val="10352"/>
  <p:tag name="MMPROD_ANSWERLETTER" val="A) "/>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194.75]]&gt;&lt;/Top&gt;&lt;/ChangeData&gt;"/>
  <p:tag name="MMPROD_ID" val="10271"/>
  <p:tag name="MMPROD_TYPE" val="10018"/>
  <p:tag name="MMPROD_DATA" val="&lt;property id=&quot;10074&quot; value=&quot;1&quot;/&gt;&lt;property id=&quot;10193&quot; value=&quot;B&quot;/&gt;&lt;property id=&quot;10199&quot; value=&quot;0&quot;/&gt;&lt;object type=&quot;10049&quot; unique_id=&quot;10272&quot;&gt;&lt;property id=&quot;10020&quot; value=&quot;9&quot;/&gt;&lt;property id=&quot;10102&quot; value=&quot;0&quot;/&gt;&lt;property id=&quot;10191&quot; value=&quot;-1&quot;/&gt;&lt;/object&gt;"/>
  <p:tag name="MMPROD_COLLECTIONCONTAINERID" val="10266"/>
  <p:tag name="MMPROD_PARENTID" val="10352"/>
  <p:tag name="MMPROD_ANSWERLETTER" val="B) "/>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32.375]]&gt;&lt;/Top&gt;&lt;/ChangeData&gt;"/>
  <p:tag name="MMPROD_ID" val="10273"/>
  <p:tag name="MMPROD_TYPE" val="10018"/>
  <p:tag name="MMPROD_DATA" val="&lt;property id=&quot;10074&quot; value=&quot;0&quot;/&gt;&lt;property id=&quot;10193&quot; value=&quot;C&quot;/&gt;&lt;property id=&quot;10199&quot; value=&quot;0&quot;/&gt;&lt;object type=&quot;10049&quot; unique_id=&quot;10274&quot;&gt;&lt;property id=&quot;10020&quot; value=&quot;9&quot;/&gt;&lt;property id=&quot;10102&quot; value=&quot;0&quot;/&gt;&lt;property id=&quot;10191&quot; value=&quot;-1&quot;/&gt;&lt;/object&gt;"/>
  <p:tag name="MMPROD_COLLECTIONCONTAINERID" val="10266"/>
  <p:tag name="MMPROD_PARENTID" val="10352"/>
  <p:tag name="MMPROD_ANSWERLETTER" val="C) "/>
</p:tagLst>
</file>

<file path=ppt/tags/tag808.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70]]&gt;&lt;/Top&gt;&lt;/ChangeData&gt;"/>
  <p:tag name="MMPROD_ID" val="10275"/>
  <p:tag name="MMPROD_TYPE" val="10018"/>
  <p:tag name="MMPROD_DATA" val="&lt;property id=&quot;10074&quot; value=&quot;0&quot;/&gt;&lt;property id=&quot;10193&quot; value=&quot;D&quot;/&gt;&lt;property id=&quot;10199&quot; value=&quot;0&quot;/&gt;&lt;object type=&quot;10049&quot; unique_id=&quot;10276&quot;&gt;&lt;property id=&quot;10020&quot; value=&quot;9&quot;/&gt;&lt;property id=&quot;10102&quot; value=&quot;0&quot;/&gt;&lt;property id=&quot;10191&quot; value=&quot;-1&quot;/&gt;&lt;/object&gt;"/>
  <p:tag name="MMPROD_COLLECTIONCONTAINERID" val="10266"/>
  <p:tag name="MMPROD_PARENTID" val="10352"/>
  <p:tag name="MMPROD_ANSWERLETTER" val="D) "/>
</p:tagLst>
</file>

<file path=ppt/tags/tag809.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ARTICULATE_SLIDE_GUID" val="43ad1f06-1b54-48e8-ad1e-45b355483489"/>
  <p:tag name="ARTICULATE_NAV_LEVEL" val="1"/>
  <p:tag name="ARTICULATE_PLAYLIST_ID" val="-1"/>
  <p:tag name="ARTICULATE_LOCK_SLIDE" val="0"/>
  <p:tag name="ARTICULATE_SLIDE_NAV" val="13"/>
</p:tagLst>
</file>

<file path=ppt/tags/tag810.xml><?xml version="1.0" encoding="utf-8"?>
<p:tagLst xmlns:a="http://schemas.openxmlformats.org/drawingml/2006/main" xmlns:r="http://schemas.openxmlformats.org/officeDocument/2006/relationships" xmlns:p="http://schemas.openxmlformats.org/presentationml/2006/main">
  <p:tag name="MMPROD_LASTVALUES" val="&lt;ChangeData&gt;&lt;Text&gt;&lt;![CDATA[ft/ft]]&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5&quot;/&gt;&lt;/TableIndex&gt;&lt;/ShapeTextInfo&gt;"/>
</p:tagLst>
</file>

<file path=ppt/tags/tag811.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12.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MMPROD_LASTVALUES" val="&lt;ChangeData&gt;&lt;Text&gt;&lt;![CDATA[ft/s]]&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4&quot;/&gt;&lt;/TableIndex&gt;&lt;/ShapeTextInfo&gt;"/>
</p:tagLst>
</file>

<file path=ppt/tags/tag814.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1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MMPROD_LASTVALUES" val="&lt;ChangeData&gt;&lt;Text&gt;&lt;![CDATA[Dimensionless]]&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13&quot;/&gt;&lt;/TableIndex&gt;&lt;/ShapeTextInfo&gt;"/>
</p:tagLst>
</file>

<file path=ppt/tags/tag81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18.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MMPROD_LASTVALUES" val="&lt;ChangeData&gt;&lt;Text&gt;&lt;![CDATA[ft/s2]]&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5&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82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825.xml><?xml version="1.0" encoding="utf-8"?>
<p:tagLst xmlns:a="http://schemas.openxmlformats.org/drawingml/2006/main" xmlns:r="http://schemas.openxmlformats.org/officeDocument/2006/relationships" xmlns:p="http://schemas.openxmlformats.org/presentationml/2006/main">
  <p:tag name="ARTICULATE_SLIDE_GUID" val="0044d247-72e3-413d-b965-b9120bfd7dc7"/>
  <p:tag name="ARTICULATE_NAV_LEVEL" val="1"/>
  <p:tag name="ARTICULATE_PLAYLIST_ID" val="-1"/>
  <p:tag name="ARTICULATE_LOCK_SLIDE" val="0"/>
  <p:tag name="ARTICULATE_SLIDE_NAV" val="60"/>
  <p:tag name="MMPROD_LASTVALUES" val="&lt;ChangeData&gt;&lt;SlideID&gt;&lt;![CDATA[343]]&gt;&lt;/SlideID&gt;&lt;/ChangeData&gt;"/>
  <p:tag name="MMPROD_PASSDATA" val="&lt;object type=&quot;10050&quot; unique_id=&quot;10284&quot;&gt;&lt;property id=&quot;10020&quot; value=&quot;2&quot;/&gt;&lt;property id=&quot;10191&quot; value=&quot;-1&quot;/&gt;&lt;/object&gt;"/>
  <p:tag name="MMPROD_FAILDATA" val="&lt;object type=&quot;10051&quot; unique_id=&quot;10285&quot;&gt;&lt;property id=&quot;10020&quot; value=&quot;2&quot;/&gt;&lt;property id=&quot;10191&quot; value=&quot;-1&quot;/&gt;&lt;/object&gt;"/>
  <p:tag name="MMPROD_ID" val="10337"/>
  <p:tag name="MMPROD_TYPE" val="10008"/>
  <p:tag name="MMPROD_DATA" val="&lt;property id=&quot;10026&quot; value=&quot;10&quot;/&gt;&lt;property id=&quot;10027&quot; value=&quot;Interaction10282&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826.xml><?xml version="1.0" encoding="utf-8"?>
<p:tagLst xmlns:a="http://schemas.openxmlformats.org/drawingml/2006/main" xmlns:r="http://schemas.openxmlformats.org/officeDocument/2006/relationships" xmlns:p="http://schemas.openxmlformats.org/presentationml/2006/main">
  <p:tag name="MMPROD_ID" val="10282"/>
  <p:tag name="MMPROD_ABSOLUTEPOSITIONID" val="100"/>
  <p:tag name="MMPROD_LASTVALUES" val="&lt;ChangeData&gt;&lt;Text&gt;&lt;![CDATA[ Exercise 19]]&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1748733-0712-408F-860E-4C28C22734B9}&quot;/&gt;&lt;isInvalidForFieldText val=&quot;0&quot;/&gt;&lt;Image&gt;&lt;filename val=&quot;C:\Users\kmnolan\AppData\Local\Temp\2\PR\data\asimages\{51748733-0712-408F-860E-4C28C22734B9}_69.png&quot;/&gt;&lt;left val=&quot;68&quot;/&gt;&lt;top val=&quot;356&quot;/&gt;&lt;width val=&quot;267&quot;/&gt;&lt;height val=&quot;65&quot;/&gt;&lt;hasText val=&quot;1&quot;/&gt;&lt;/Image&gt;&lt;/ThreeDShapeInfo&gt;"/>
</p:tagLst>
</file>

<file path=ppt/tags/tag828.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21F5BE7-3869-475E-A0A0-938B61C0B17C}&quot;/&gt;&lt;isInvalidForFieldText val=&quot;0&quot;/&gt;&lt;Image&gt;&lt;filename val=&quot;C:\Users\kmnolan\AppData\Local\Temp\2\PR\data\asimages\{821F5BE7-3869-475E-A0A0-938B61C0B17C}_69.png&quot;/&gt;&lt;left val=&quot;388&quot;/&gt;&lt;top val=&quot;356&quot;/&gt;&lt;width val=&quot;278&quot;/&gt;&lt;height val=&quot;65&quot;/&gt;&lt;hasText val=&quot;1&quot;/&gt;&lt;/Image&gt;&lt;/ThreeDShapeInfo&gt;"/>
</p:tagLst>
</file>

<file path=ppt/tags/tag829.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A5AFEFB-158A-420F-939D-5878C40E93AE}&quot;/&gt;&lt;isInvalidForFieldText val=&quot;0&quot;/&gt;&lt;Image&gt;&lt;filename val=&quot;C:\Users\kmnolan\AppData\Local\Temp\2\PR\data\asimages\{BA5AFEFB-158A-420F-939D-5878C40E93AE}_69.png&quot;/&gt;&lt;left val=&quot;195&quot;/&gt;&lt;top val=&quot;420&quot;/&gt;&lt;width val=&quot;270&quot;/&gt;&lt;height val=&quot;5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7&quot;/&gt;&lt;lineCharCount val=&quot;11&quot;/&gt;&lt;lineCharCount val=&quot;1&quot;/&gt;&lt;lineCharCount val=&quot;57&quot;/&gt;&lt;lineCharCount val=&quot;1&quot;/&gt;&lt;/TableIndex&gt;&lt;/ShapeTextInfo&gt;"/>
</p:tagLst>
</file>

<file path=ppt/tags/tag830.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E89A90D-CCD1-4A71-A5D7-2A2C8342700B}&quot;/&gt;&lt;isInvalidForFieldText val=&quot;0&quot;/&gt;&lt;Image&gt;&lt;filename val=&quot;C:\Users\kmnolan\AppData\Local\Temp\2\PR\data\asimages\{8E89A90D-CCD1-4A71-A5D7-2A2C8342700B}_69.png&quot;/&gt;&lt;left val=&quot;187&quot;/&gt;&lt;top val=&quot;387&quot;/&gt;&lt;width val=&quot;535&quot;/&gt;&lt;height val=&quot;66&quot;/&gt;&lt;hasText val=&quot;1&quot;/&gt;&lt;/Image&gt;&lt;/ThreeDShapeInfo&gt;"/>
</p:tagLst>
</file>

<file path=ppt/tags/tag831.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F3E58BD-7703-4D5D-81DF-11317C1821CD}&quot;/&gt;&lt;isInvalidForFieldText val=&quot;0&quot;/&gt;&lt;Image&gt;&lt;filename val=&quot;C:\Users\kmnolan\AppData\Local\Temp\2\PR\data\asimages\{5F3E58BD-7703-4D5D-81DF-11317C1821CD}_69.png&quot;/&gt;&lt;left val=&quot;187&quot;/&gt;&lt;top val=&quot;440&quot;/&gt;&lt;width val=&quot;535&quot;/&gt;&lt;height val=&quot;66&quot;/&gt;&lt;hasText val=&quot;1&quot;/&gt;&lt;/Image&gt;&lt;/ThreeDShapeInfo&gt;"/>
</p:tagLst>
</file>

<file path=ppt/tags/tag832.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AEBE4E0C-2080-4000-A3C8-A5119E529013}&quot;/&gt;&lt;isInvalidForFieldText val=&quot;0&quot;/&gt;&lt;Image&gt;&lt;filename val=&quot;C:\Users\kmnolan\AppData\Local\Temp\2\PR\data\asimages\{AEBE4E0C-2080-4000-A3C8-A5119E529013}_69.png&quot;/&gt;&lt;left val=&quot;198&quot;/&gt;&lt;top val=&quot;418&quot;/&gt;&lt;width val=&quot;265&quot;/&gt;&lt;height val=&quot;65&quot;/&gt;&lt;hasText val=&quot;1&quot;/&gt;&lt;/Image&gt;&lt;/ThreeDShapeInfo&gt;"/>
</p:tagLst>
</file>

<file path=ppt/tags/tag83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1F12662E-98AB-4DCE-9E7E-CF7A22CB05C1}&quot;/&gt;&lt;isInvalidForFieldText val=&quot;0&quot;/&gt;&lt;Image&gt;&lt;filename val=&quot;C:\Users\kmnolan\AppData\Local\Temp\2\PR\data\asimages\{1F12662E-98AB-4DCE-9E7E-CF7A22CB05C1}_69.png&quot;/&gt;&lt;left val=&quot;210&quot;/&gt;&lt;top val=&quot;444&quot;/&gt;&lt;width val=&quot;265&quot;/&gt;&lt;height val=&quot;64&quot;/&gt;&lt;hasText val=&quot;1&quot;/&gt;&lt;/Image&gt;&lt;/ThreeDShapeInfo&gt;"/>
</p:tagLst>
</file>

<file path=ppt/tags/tag83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83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8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2D7FB8-7C09-4788-8E04-30033390A7A2}&quot;/&gt;&lt;isInvalidForFieldText val=&quot;0&quot;/&gt;&lt;Image&gt;&lt;filename val=&quot;C:\Users\kmnolan\AppData\Local\Temp\2\PR\data\asimages\{6A2D7FB8-7C09-4788-8E04-30033390A7A2}_69.png&quot;/&gt;&lt;left val=&quot;324&quot;/&gt;&lt;top val=&quot;132&quot;/&gt;&lt;width val=&quot;248&quot;/&gt;&lt;height val=&quot;115&quot;/&gt;&lt;hasText val=&quot;1&quot;/&gt;&lt;/Image&gt;&lt;/ThreeDShapeInfo&gt;"/>
</p:tagLst>
</file>

<file path=ppt/tags/tag8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Lst>
</file>

<file path=ppt/tags/tag83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A4BC839-44F4-40EE-A17B-B35670AFAA45}&quot;/&gt;&lt;isInvalidForFieldText val=&quot;0&quot;/&gt;&lt;Image&gt;&lt;filename val=&quot;C:\Users\kmnolan\AppData\Local\Temp\2\PR\data\asimages\{4A4BC839-44F4-40EE-A17B-B35670AFAA45}_69.png&quot;/&gt;&lt;left val=&quot;204&quot;/&gt;&lt;top val=&quot;432&quot;/&gt;&lt;width val=&quot;265&quot;/&gt;&lt;height val=&quot;60&quot;/&gt;&lt;hasText val=&quot;1&quot;/&gt;&lt;/Image&gt;&lt;/ThreeDShapeInfo&gt;"/>
</p:tagLst>
</file>

<file path=ppt/tags/tag83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29.625]]&gt;&lt;/Top&gt;&lt;/ChangeData&gt;"/>
  <p:tag name="MMPROD_ID" val="10286"/>
  <p:tag name="MMPROD_TYPE" val="10018"/>
  <p:tag name="MMPROD_DATA" val="&lt;property id=&quot;10074&quot; value=&quot;0&quot;/&gt;&lt;property id=&quot;10193&quot; value=&quot;A&quot;/&gt;&lt;property id=&quot;10199&quot; value=&quot;0&quot;/&gt;&lt;object type=&quot;10049&quot; unique_id=&quot;10287&quot;&gt;&lt;property id=&quot;10020&quot; value=&quot;9&quot;/&gt;&lt;property id=&quot;10102&quot; value=&quot;0&quot;/&gt;&lt;property id=&quot;10191&quot; value=&quot;-1&quot;/&gt;&lt;/object&gt;"/>
  <p:tag name="MMPROD_COLLECTIONCONTAINERID" val="10283"/>
  <p:tag name="MMPROD_PARENTID" val="10337"/>
  <p:tag name="MMPROD_ANSWERLETTER" val="A) "/>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2&quot; col=&quot;1&quot;&gt;&lt;linesCount val=&quot;1&quot;/&gt;&lt;lineCharCount val=&quot;19&quot;/&gt;&lt;/TableIndex&gt;&lt;TableIndex row=&quot;2&quot; col=&quot;2&quot;&gt;&lt;linesCount val=&quot;1&quot;/&gt;&lt;lineCharCount val=&quot;18&quot;/&gt;&lt;/TableIndex&gt;&lt;/ShapeTextInfo&gt;"/>
</p:tagLst>
</file>

<file path=ppt/tags/tag84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167.25]]&gt;&lt;/Top&gt;&lt;/ChangeData&gt;"/>
  <p:tag name="MMPROD_ID" val="10288"/>
  <p:tag name="MMPROD_TYPE" val="10018"/>
  <p:tag name="MMPROD_DATA" val="&lt;property id=&quot;10074&quot; value=&quot;1&quot;/&gt;&lt;property id=&quot;10193&quot; value=&quot;B&quot;/&gt;&lt;property id=&quot;10199&quot; value=&quot;0&quot;/&gt;&lt;object type=&quot;10049&quot; unique_id=&quot;10289&quot;&gt;&lt;property id=&quot;10020&quot; value=&quot;9&quot;/&gt;&lt;property id=&quot;10102&quot; value=&quot;0&quot;/&gt;&lt;property id=&quot;10191&quot; value=&quot;-1&quot;/&gt;&lt;/object&gt;"/>
  <p:tag name="MMPROD_COLLECTIONCONTAINERID" val="10283"/>
  <p:tag name="MMPROD_PARENTID" val="10337"/>
  <p:tag name="MMPROD_ANSWERLETTER" val="B) "/>
</p:tagLst>
</file>

<file path=ppt/tags/tag841.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04.875]]&gt;&lt;/Top&gt;&lt;/ChangeData&gt;"/>
  <p:tag name="MMPROD_ID" val="10290"/>
  <p:tag name="MMPROD_TYPE" val="10018"/>
  <p:tag name="MMPROD_DATA" val="&lt;property id=&quot;10074&quot; value=&quot;0&quot;/&gt;&lt;property id=&quot;10193&quot; value=&quot;C&quot;/&gt;&lt;property id=&quot;10199&quot; value=&quot;0&quot;/&gt;&lt;object type=&quot;10049&quot; unique_id=&quot;10291&quot;&gt;&lt;property id=&quot;10020&quot; value=&quot;9&quot;/&gt;&lt;property id=&quot;10102&quot; value=&quot;0&quot;/&gt;&lt;property id=&quot;10191&quot; value=&quot;-1&quot;/&gt;&lt;/object&gt;"/>
  <p:tag name="MMPROD_COLLECTIONCONTAINERID" val="10283"/>
  <p:tag name="MMPROD_PARENTID" val="10337"/>
  <p:tag name="MMPROD_ANSWERLETTER" val="C) "/>
</p:tagLst>
</file>

<file path=ppt/tags/tag842.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42.5]]&gt;&lt;/Top&gt;&lt;/ChangeData&gt;"/>
  <p:tag name="MMPROD_ID" val="10292"/>
  <p:tag name="MMPROD_TYPE" val="10018"/>
  <p:tag name="MMPROD_DATA" val="&lt;property id=&quot;10074&quot; value=&quot;0&quot;/&gt;&lt;property id=&quot;10193&quot; value=&quot;D&quot;/&gt;&lt;property id=&quot;10199&quot; value=&quot;0&quot;/&gt;&lt;object type=&quot;10049&quot; unique_id=&quot;10293&quot;&gt;&lt;property id=&quot;10020&quot; value=&quot;9&quot;/&gt;&lt;property id=&quot;10102&quot; value=&quot;0&quot;/&gt;&lt;property id=&quot;10191&quot; value=&quot;-1&quot;/&gt;&lt;/object&gt;"/>
  <p:tag name="MMPROD_COLLECTIONCONTAINERID" val="10283"/>
  <p:tag name="MMPROD_PARENTID" val="10337"/>
  <p:tag name="MMPROD_ANSWERLETTER" val="D) "/>
</p:tagLst>
</file>

<file path=ppt/tags/tag843.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44.xml><?xml version="1.0" encoding="utf-8"?>
<p:tagLst xmlns:a="http://schemas.openxmlformats.org/drawingml/2006/main" xmlns:r="http://schemas.openxmlformats.org/officeDocument/2006/relationships" xmlns:p="http://schemas.openxmlformats.org/presentationml/2006/main">
  <p:tag name="MMPROD_LASTVALUES" val="&lt;ChangeData&gt;&lt;Text&gt;&lt;![CDATA[13]]&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2&quot;/&gt;&lt;/TableIndex&gt;&lt;/ShapeTextInfo&gt;"/>
</p:tagLst>
</file>

<file path=ppt/tags/tag845.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46.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47.xml><?xml version="1.0" encoding="utf-8"?>
<p:tagLst xmlns:a="http://schemas.openxmlformats.org/drawingml/2006/main" xmlns:r="http://schemas.openxmlformats.org/officeDocument/2006/relationships" xmlns:p="http://schemas.openxmlformats.org/presentationml/2006/main">
  <p:tag name="MMPROD_LASTVALUES" val="&lt;ChangeData&gt;&lt;Text&gt;&lt;![CDATA[15]]&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2&quot;/&gt;&lt;/TableIndex&gt;&lt;/ShapeTextInfo&gt;"/>
</p:tagLst>
</file>

<file path=ppt/tags/tag848.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4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ARTICULATE_SLIDE_GUID" val="1123b97a-de54-466a-a248-8f1e3c5f0c57"/>
  <p:tag name="ARTICULATE_NAV_LEVEL" val="1"/>
  <p:tag name="ARTICULATE_PLAYLIST_ID" val="-1"/>
  <p:tag name="ARTICULATE_LOCK_SLIDE" val="0"/>
  <p:tag name="ARTICULATE_SLIDE_NAV" val="14"/>
</p:tagLst>
</file>

<file path=ppt/tags/tag850.xml><?xml version="1.0" encoding="utf-8"?>
<p:tagLst xmlns:a="http://schemas.openxmlformats.org/drawingml/2006/main" xmlns:r="http://schemas.openxmlformats.org/officeDocument/2006/relationships" xmlns:p="http://schemas.openxmlformats.org/presentationml/2006/main">
  <p:tag name="MMPROD_LASTVALUES" val="&lt;ChangeData&gt;&lt;Text&gt;&lt;![CDATA[10]]&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2&quot;/&gt;&lt;/TableIndex&gt;&lt;/ShapeTextInfo&gt;"/>
</p:tagLst>
</file>

<file path=ppt/tags/tag851.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52.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53.xml><?xml version="1.0" encoding="utf-8"?>
<p:tagLst xmlns:a="http://schemas.openxmlformats.org/drawingml/2006/main" xmlns:r="http://schemas.openxmlformats.org/officeDocument/2006/relationships" xmlns:p="http://schemas.openxmlformats.org/presentationml/2006/main">
  <p:tag name="MMPROD_LASTVALUES" val="&lt;ChangeData&gt;&lt;Text&gt;&lt;![CDATA[20]]&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2&quot;/&gt;&lt;/TableIndex&gt;&lt;/ShapeTextInfo&gt;"/>
</p:tagLst>
</file>

<file path=ppt/tags/tag854.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856.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8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85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859.xml><?xml version="1.0" encoding="utf-8"?>
<p:tagLst xmlns:a="http://schemas.openxmlformats.org/drawingml/2006/main" xmlns:r="http://schemas.openxmlformats.org/officeDocument/2006/relationships" xmlns:p="http://schemas.openxmlformats.org/presentationml/2006/main">
  <p:tag name="ARTICULATE_SLIDE_GUID" val="800fed31-d388-450a-afad-1e8ba6f1c82c"/>
  <p:tag name="ARTICULATE_NAV_LEVEL" val="1"/>
  <p:tag name="ARTICULATE_PLAYLIST_ID" val="-1"/>
  <p:tag name="ARTICULATE_LOCK_SLIDE" val="0"/>
  <p:tag name="ARTICULATE_SLIDE_NAV" val="61"/>
  <p:tag name="MMPROD_LASTVALUES" val="&lt;ChangeData&gt;&lt;SlideID&gt;&lt;![CDATA[344]]&gt;&lt;/SlideID&gt;&lt;/ChangeData&gt;"/>
  <p:tag name="MMPROD_PASSDATA" val="&lt;object type=&quot;10050&quot; unique_id=&quot;10298&quot;&gt;&lt;property id=&quot;10020&quot; value=&quot;2&quot;/&gt;&lt;property id=&quot;10102&quot; value=&quot;0&quot;/&gt;&lt;property id=&quot;10191&quot; value=&quot;-1&quot;/&gt;&lt;/object&gt;"/>
  <p:tag name="MMPROD_FAILDATA" val="&lt;object type=&quot;10051&quot; unique_id=&quot;10299&quot;&gt;&lt;property id=&quot;10020&quot; value=&quot;2&quot;/&gt;&lt;property id=&quot;10102&quot; value=&quot;0&quot;/&gt;&lt;property id=&quot;10191&quot; value=&quot;-1&quot;/&gt;&lt;/object&gt;"/>
  <p:tag name="MMPROD_ID" val="10338"/>
  <p:tag name="MMPROD_TYPE" val="10008"/>
  <p:tag name="MMPROD_DATA" val="&lt;property id=&quot;10026&quot; value=&quot;10&quot;/&gt;&lt;property id=&quot;10027&quot; value=&quot;Interaction10296&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ANSWERCOUNT" val="4"/>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860.xml><?xml version="1.0" encoding="utf-8"?>
<p:tagLst xmlns:a="http://schemas.openxmlformats.org/drawingml/2006/main" xmlns:r="http://schemas.openxmlformats.org/officeDocument/2006/relationships" xmlns:p="http://schemas.openxmlformats.org/presentationml/2006/main">
  <p:tag name="MMPROD_ID" val="10296"/>
  <p:tag name="MMPROD_ABSOLUTEPOSITIONID" val="100"/>
  <p:tag name="MMPROD_LASTVALUES" val="&lt;ChangeData&gt;&lt;Text&gt;&lt;![CDATA[Exercise 20]]&gt;&lt;/Text&gt;&lt;FontSize&gt;&lt;![CDATA[32]]&gt;&lt;/FontSize&gt;&lt;Left&gt;&lt;![CDATA[0]]&gt;&lt;/Left&gt;&lt;Top&gt;&lt;![CDATA[0]]&gt;&lt;/Top&gt;&lt;/ChangeData&gt;"/>
  <p:tag name="PRESENTER_SHAPETEXTINFO" val="&lt;ShapeTextInfo&gt;&lt;TableIndex row=&quot;-1&quot; col=&quot;-1&quot;&gt;&lt;linesCount val=&quot;1&quot;/&gt;&lt;lineCharCount val=&quot;11&quot;/&gt;&lt;/TableIndex&gt;&lt;/ShapeTextInfo&gt;"/>
</p:tagLst>
</file>

<file path=ppt/tags/tag861.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F7AC05C-188D-4E70-9C4E-A9306A95932D}&quot;/&gt;&lt;isInvalidForFieldText val=&quot;0&quot;/&gt;&lt;Image&gt;&lt;filename val=&quot;C:\Users\kmnolan\AppData\Local\Temp\2\PR\data\asimages\{9F7AC05C-188D-4E70-9C4E-A9306A95932D}_70.png&quot;/&gt;&lt;left val=&quot;68&quot;/&gt;&lt;top val=&quot;356&quot;/&gt;&lt;width val=&quot;267&quot;/&gt;&lt;height val=&quot;65&quot;/&gt;&lt;hasText val=&quot;1&quot;/&gt;&lt;/Image&gt;&lt;/ThreeDShapeInfo&gt;"/>
</p:tagLst>
</file>

<file path=ppt/tags/tag862.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8700D8A-80CB-425E-AB02-0D022AEB8A4D}&quot;/&gt;&lt;isInvalidForFieldText val=&quot;0&quot;/&gt;&lt;Image&gt;&lt;filename val=&quot;C:\Users\kmnolan\AppData\Local\Temp\2\PR\data\asimages\{48700D8A-80CB-425E-AB02-0D022AEB8A4D}_70.png&quot;/&gt;&lt;left val=&quot;388&quot;/&gt;&lt;top val=&quot;356&quot;/&gt;&lt;width val=&quot;278&quot;/&gt;&lt;height val=&quot;65&quot;/&gt;&lt;hasText val=&quot;1&quot;/&gt;&lt;/Image&gt;&lt;/ThreeDShapeInfo&gt;"/>
</p:tagLst>
</file>

<file path=ppt/tags/tag863.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75BBAC6-3754-4740-AAC2-CA024734111A}&quot;/&gt;&lt;isInvalidForFieldText val=&quot;0&quot;/&gt;&lt;Image&gt;&lt;filename val=&quot;C:\Users\kmnolan\AppData\Local\Temp\2\PR\data\asimages\{A75BBAC6-3754-4740-AAC2-CA024734111A}_70.png&quot;/&gt;&lt;left val=&quot;195&quot;/&gt;&lt;top val=&quot;420&quot;/&gt;&lt;width val=&quot;270&quot;/&gt;&lt;height val=&quot;59&quot;/&gt;&lt;hasText val=&quot;1&quot;/&gt;&lt;/Image&gt;&lt;/ThreeDShapeInfo&gt;"/>
</p:tagLst>
</file>

<file path=ppt/tags/tag864.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8130152-CB81-4CF0-B486-D4565CAB0539}&quot;/&gt;&lt;isInvalidForFieldText val=&quot;0&quot;/&gt;&lt;Image&gt;&lt;filename val=&quot;C:\Users\kmnolan\AppData\Local\Temp\2\PR\data\asimages\{08130152-CB81-4CF0-B486-D4565CAB0539}_70.png&quot;/&gt;&lt;left val=&quot;187&quot;/&gt;&lt;top val=&quot;387&quot;/&gt;&lt;width val=&quot;535&quot;/&gt;&lt;height val=&quot;66&quot;/&gt;&lt;hasText val=&quot;1&quot;/&gt;&lt;/Image&gt;&lt;/ThreeDShapeInfo&gt;"/>
</p:tagLst>
</file>

<file path=ppt/tags/tag865.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045D749-6B19-4CD3-A4C9-7479554C2315}&quot;/&gt;&lt;isInvalidForFieldText val=&quot;0&quot;/&gt;&lt;Image&gt;&lt;filename val=&quot;C:\Users\kmnolan\AppData\Local\Temp\2\PR\data\asimages\{0045D749-6B19-4CD3-A4C9-7479554C2315}_70.png&quot;/&gt;&lt;left val=&quot;187&quot;/&gt;&lt;top val=&quot;440&quot;/&gt;&lt;width val=&quot;535&quot;/&gt;&lt;height val=&quot;66&quot;/&gt;&lt;hasText val=&quot;1&quot;/&gt;&lt;/Image&gt;&lt;/ThreeDShapeInfo&gt;"/>
</p:tagLst>
</file>

<file path=ppt/tags/tag866.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277E173C-D93B-45AD-921B-91FCF5F193B6}&quot;/&gt;&lt;isInvalidForFieldText val=&quot;0&quot;/&gt;&lt;Image&gt;&lt;filename val=&quot;C:\Users\kmnolan\AppData\Local\Temp\2\PR\data\asimages\{277E173C-D93B-45AD-921B-91FCF5F193B6}_70.png&quot;/&gt;&lt;left val=&quot;198&quot;/&gt;&lt;top val=&quot;418&quot;/&gt;&lt;width val=&quot;265&quot;/&gt;&lt;height val=&quot;65&quot;/&gt;&lt;hasText val=&quot;1&quot;/&gt;&lt;/Image&gt;&lt;/ThreeDShapeInfo&gt;"/>
</p:tagLst>
</file>

<file path=ppt/tags/tag86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6F377F00-424D-442C-8ED9-242944C82278}&quot;/&gt;&lt;isInvalidForFieldText val=&quot;0&quot;/&gt;&lt;Image&gt;&lt;filename val=&quot;C:\Users\kmnolan\AppData\Local\Temp\2\PR\data\asimages\{6F377F00-424D-442C-8ED9-242944C82278}_70.png&quot;/&gt;&lt;left val=&quot;210&quot;/&gt;&lt;top val=&quot;444&quot;/&gt;&lt;width val=&quot;265&quot;/&gt;&lt;height val=&quot;64&quot;/&gt;&lt;hasText val=&quot;1&quot;/&gt;&lt;/Image&gt;&lt;/ThreeDShapeInfo&gt;"/>
</p:tagLst>
</file>

<file path=ppt/tags/tag86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86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9&quot;/&gt;&lt;lineCharCount val=&quot;1&quot;/&gt;&lt;lineCharCount val=&quot;40&quot;/&gt;&lt;lineCharCount val=&quot;44&quot;/&gt;&lt;lineCharCount val=&quot;1&quot;/&gt;&lt;lineCharCount val=&quot;66&quot;/&gt;&lt;lineCharCount val=&quot;11&quot;/&gt;&lt;lineCharCount val=&quot;2&quot;/&gt;&lt;lineCharCount val=&quot;68&quot;/&gt;&lt;lineCharCount val=&quot;71&quot;/&gt;&lt;lineCharCount val=&quot;31&quot;/&gt;&lt;lineCharCount val=&quot;31&quot;/&gt;&lt;lineCharCount val=&quot;31&quot;/&gt;&lt;lineCharCount val=&quot;31&quot;/&gt;&lt;lineCharCount val=&quot;73&quot;/&gt;&lt;lineCharCount val=&quot;62&quot;/&gt;&lt;lineCharCount val=&quot;1&quot;/&gt;&lt;/TableIndex&gt;&lt;/ShapeTextInfo&gt;"/>
</p:tagLst>
</file>

<file path=ppt/tags/tag8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13&quot;/&gt;&lt;/TableIndex&gt;&lt;/ShapeTextInfo&gt;"/>
</p:tagLst>
</file>

<file path=ppt/tags/tag8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8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8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8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8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1&quot; col=&quot;4&quot;&gt;&lt;linesCount val=&quot;1&quot;/&gt;&lt;lineCharCount val=&quot;8&quot;/&gt;&lt;/TableIndex&gt;&lt;TableIndex row=&quot;2&quot; col=&quot;1&quot;&gt;&lt;linesCount val=&quot;1&quot;/&gt;&lt;lineCharCount val=&quot;11&quot;/&gt;&lt;/TableIndex&gt;&lt;TableIndex row=&quot;2&quot; col=&quot;2&quot;&gt;&lt;linesCount val=&quot;1&quot;/&gt;&lt;lineCharCount val=&quot;12&quot;/&gt;&lt;/TableIndex&gt;&lt;TableIndex row=&quot;2&quot; col=&quot;3&quot;&gt;&lt;linesCount val=&quot;1&quot;/&gt;&lt;lineCharCount val=&quot;12&quot;/&gt;&lt;/TableIndex&gt;&lt;TableIndex row=&quot;2&quot; col=&quot;4&quot;&gt;&lt;linesCount val=&quot;1&quot;/&gt;&lt;lineCharCount val=&quot;12&quot;/&gt;&lt;/TableIndex&gt;&lt;/ShapeTextInfo&gt;"/>
</p:tagLst>
</file>

<file path=ppt/tags/tag8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6.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A21ECDA-48EB-490F-90F9-954A17648A49}&quot;/&gt;&lt;isInvalidForFieldText val=&quot;0&quot;/&gt;&lt;Image&gt;&lt;filename val=&quot;C:\Users\kmnolan\AppData\Local\Temp\2\PR\data\asimages\{8A21ECDA-48EB-490F-90F9-954A17648A49}_70.png&quot;/&gt;&lt;left val=&quot;204&quot;/&gt;&lt;top val=&quot;432&quot;/&gt;&lt;width val=&quot;265&quot;/&gt;&lt;height val=&quot;60&quot;/&gt;&lt;hasText val=&quot;1&quot;/&gt;&lt;/Image&gt;&lt;/ThreeDShapeInfo&gt;"/>
</p:tagLst>
</file>

<file path=ppt/tags/tag887.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36]]&gt;&lt;/Left&gt;&lt;Top&gt;&lt;![CDATA[181.125]]&gt;&lt;/Top&gt;&lt;/ChangeData&gt;"/>
  <p:tag name="MMPROD_ID" val="10300"/>
  <p:tag name="MMPROD_TYPE" val="10018"/>
  <p:tag name="MMPROD_DATA" val="&lt;property id=&quot;10074&quot; value=&quot;1&quot;/&gt;&lt;property id=&quot;10193&quot; value=&quot;A&quot;/&gt;&lt;property id=&quot;10199&quot; value=&quot;0&quot;/&gt;&lt;object type=&quot;10049&quot; unique_id=&quot;10301&quot;&gt;&lt;property id=&quot;10020&quot; value=&quot;9&quot;/&gt;&lt;property id=&quot;10102&quot; value=&quot;0&quot;/&gt;&lt;property id=&quot;10191&quot; value=&quot;-1&quot;/&gt;&lt;/object&gt;"/>
  <p:tag name="MMPROD_COLLECTIONCONTAINERID" val="10297"/>
  <p:tag name="MMPROD_PARENTID" val="10338"/>
  <p:tag name="MMPROD_ANSWERLETTER" val="A) "/>
</p:tagLst>
</file>

<file path=ppt/tags/tag888.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36]]&gt;&lt;/Left&gt;&lt;Top&gt;&lt;![CDATA[218.75]]&gt;&lt;/Top&gt;&lt;/ChangeData&gt;"/>
  <p:tag name="MMPROD_ID" val="10302"/>
  <p:tag name="MMPROD_TYPE" val="10018"/>
  <p:tag name="MMPROD_DATA" val="&lt;property id=&quot;10074&quot; value=&quot;0&quot;/&gt;&lt;property id=&quot;10193&quot; value=&quot;B&quot;/&gt;&lt;property id=&quot;10199&quot; value=&quot;0&quot;/&gt;&lt;object type=&quot;10049&quot; unique_id=&quot;10303&quot;&gt;&lt;property id=&quot;10020&quot; value=&quot;9&quot;/&gt;&lt;property id=&quot;10102&quot; value=&quot;0&quot;/&gt;&lt;property id=&quot;10191&quot; value=&quot;-1&quot;/&gt;&lt;/object&gt;"/>
  <p:tag name="MMPROD_COLLECTIONCONTAINERID" val="10297"/>
  <p:tag name="MMPROD_PARENTID" val="10338"/>
  <p:tag name="MMPROD_ANSWERLETTER" val="B) "/>
</p:tagLst>
</file>

<file path=ppt/tags/tag889.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36]]&gt;&lt;/Left&gt;&lt;Top&gt;&lt;![CDATA[256.375]]&gt;&lt;/Top&gt;&lt;/ChangeData&gt;"/>
  <p:tag name="MMPROD_ID" val="10304"/>
  <p:tag name="MMPROD_TYPE" val="10018"/>
  <p:tag name="MMPROD_DATA" val="&lt;property id=&quot;10074&quot; value=&quot;0&quot;/&gt;&lt;property id=&quot;10193&quot; value=&quot;C&quot;/&gt;&lt;property id=&quot;10199&quot; value=&quot;0&quot;/&gt;&lt;object type=&quot;10049&quot; unique_id=&quot;10305&quot;&gt;&lt;property id=&quot;10020&quot; value=&quot;9&quot;/&gt;&lt;property id=&quot;10102&quot; value=&quot;0&quot;/&gt;&lt;property id=&quot;10191&quot; value=&quot;-1&quot;/&gt;&lt;/object&gt;"/>
  <p:tag name="MMPROD_COLLECTIONCONTAINERID" val="10297"/>
  <p:tag name="MMPROD_PARENTID" val="10338"/>
  <p:tag name="MMPROD_ANSWERLETTER" val="C) "/>
</p:tagLst>
</file>

<file path=ppt/tags/tag89.xml><?xml version="1.0" encoding="utf-8"?>
<p:tagLst xmlns:a="http://schemas.openxmlformats.org/drawingml/2006/main" xmlns:r="http://schemas.openxmlformats.org/officeDocument/2006/relationships" xmlns:p="http://schemas.openxmlformats.org/presentationml/2006/main">
  <p:tag name="ARTICULATE_SLIDE_GUID" val="19402087-2ed9-4781-82fa-88a6549f5846"/>
  <p:tag name="ARTICULATE_NAV_LEVEL" val="1"/>
  <p:tag name="ARTICULATE_PLAYLIST_ID" val="-1"/>
  <p:tag name="ARTICULATE_LOCK_SLIDE" val="0"/>
  <p:tag name="ARTICULATE_SLIDE_NAV" val="15"/>
</p:tagLst>
</file>

<file path=ppt/tags/tag890.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36]]&gt;&lt;/Left&gt;&lt;Top&gt;&lt;![CDATA[294]]&gt;&lt;/Top&gt;&lt;/ChangeData&gt;"/>
  <p:tag name="MMPROD_ID" val="10306"/>
  <p:tag name="MMPROD_TYPE" val="10018"/>
  <p:tag name="MMPROD_DATA" val="&lt;property id=&quot;10074&quot; value=&quot;0&quot;/&gt;&lt;property id=&quot;10193&quot; value=&quot;D&quot;/&gt;&lt;property id=&quot;10199&quot; value=&quot;0&quot;/&gt;&lt;object type=&quot;10049&quot; unique_id=&quot;10307&quot;&gt;&lt;property id=&quot;10020&quot; value=&quot;9&quot;/&gt;&lt;property id=&quot;10102&quot; value=&quot;0&quot;/&gt;&lt;property id=&quot;10191&quot; value=&quot;-1&quot;/&gt;&lt;/object&gt;"/>
  <p:tag name="MMPROD_COLLECTIONCONTAINERID" val="10297"/>
  <p:tag name="MMPROD_PARENTID" val="10338"/>
  <p:tag name="MMPROD_ANSWERLETTER" val="D) "/>
</p:tagLst>
</file>

<file path=ppt/tags/tag891.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92.xml><?xml version="1.0" encoding="utf-8"?>
<p:tagLst xmlns:a="http://schemas.openxmlformats.org/drawingml/2006/main" xmlns:r="http://schemas.openxmlformats.org/officeDocument/2006/relationships" xmlns:p="http://schemas.openxmlformats.org/presentationml/2006/main">
  <p:tag name="MMPROD_LASTVALUES" val="&lt;ChangeData&gt;&lt;Text&gt;&lt;![CDATA[1,010 ft2]]&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9&quot;/&gt;&lt;/TableIndex&gt;&lt;/ShapeTextInfo&gt;"/>
</p:tagLst>
</file>

<file path=ppt/tags/tag893.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94.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95.xml><?xml version="1.0" encoding="utf-8"?>
<p:tagLst xmlns:a="http://schemas.openxmlformats.org/drawingml/2006/main" xmlns:r="http://schemas.openxmlformats.org/officeDocument/2006/relationships" xmlns:p="http://schemas.openxmlformats.org/presentationml/2006/main">
  <p:tag name="MMPROD_LASTVALUES" val="&lt;ChangeData&gt;&lt;Text&gt;&lt;![CDATA[1,030 ft2]]&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9&quot;/&gt;&lt;/TableIndex&gt;&lt;/ShapeTextInfo&gt;"/>
</p:tagLst>
</file>

<file path=ppt/tags/tag896.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97.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98.xml><?xml version="1.0" encoding="utf-8"?>
<p:tagLst xmlns:a="http://schemas.openxmlformats.org/drawingml/2006/main" xmlns:r="http://schemas.openxmlformats.org/officeDocument/2006/relationships" xmlns:p="http://schemas.openxmlformats.org/presentationml/2006/main">
  <p:tag name="MMPROD_LASTVALUES" val="&lt;ChangeData&gt;&lt;Text&gt;&lt;![CDATA[1,042 ft2]]&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9&quot;/&gt;&lt;/TableIndex&gt;&lt;/ShapeTextInfo&gt;"/>
</p:tagLst>
</file>

<file path=ppt/tags/tag899.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900.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901.xml><?xml version="1.0" encoding="utf-8"?>
<p:tagLst xmlns:a="http://schemas.openxmlformats.org/drawingml/2006/main" xmlns:r="http://schemas.openxmlformats.org/officeDocument/2006/relationships" xmlns:p="http://schemas.openxmlformats.org/presentationml/2006/main">
  <p:tag name="MMPROD_LASTVALUES" val="&lt;ChangeData&gt;&lt;Text&gt;&lt;![CDATA[1,000 ft2]]&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9&quot;/&gt;&lt;/TableIndex&gt;&lt;/ShapeTextInfo&gt;"/>
</p:tagLst>
</file>

<file path=ppt/tags/tag902.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9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904.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9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906.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907.xml><?xml version="1.0" encoding="utf-8"?>
<p:tagLst xmlns:a="http://schemas.openxmlformats.org/drawingml/2006/main" xmlns:r="http://schemas.openxmlformats.org/officeDocument/2006/relationships" xmlns:p="http://schemas.openxmlformats.org/presentationml/2006/main">
  <p:tag name="ARTICULATE_SLIDE_GUID" val="f9eba32a-f259-498b-befe-f73ac485fced"/>
  <p:tag name="ARTICULATE_NAV_LEVEL" val="1"/>
  <p:tag name="ARTICULATE_PLAYLIST_ID" val="-1"/>
  <p:tag name="ARTICULATE_LOCK_SLIDE" val="0"/>
  <p:tag name="ARTICULATE_SLIDE_NAV" val="62"/>
  <p:tag name="MMPROD_PASSDATA" val="&lt;object type=&quot;10050&quot; unique_id=&quot;10298&quot;&gt;&lt;property id=&quot;10020&quot; value=&quot;2&quot;/&gt;&lt;property id=&quot;10191&quot; value=&quot;-1&quot;/&gt;&lt;/object&gt;"/>
  <p:tag name="MMPROD_FAILDATA" val="&lt;object type=&quot;10051&quot; unique_id=&quot;10299&quot;&gt;&lt;property id=&quot;10020&quot; value=&quot;2&quot;/&gt;&lt;property id=&quot;10191&quot; value=&quot;-1&quot;/&gt;&lt;/object&gt;"/>
  <p:tag name="MMPROD_TYPE" val="10008"/>
  <p:tag name="MMPROD_DATA" val="&lt;property id=&quot;10026&quot; value=&quot;10&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2&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
  <p:tag name="MMPROD_COLLECTIONCONTAINERID" val="20000"/>
  <p:tag name="MMPROD_PARENTID" val="10004"/>
  <p:tag name="MMPROD_PARENTQUESTIONGROUPID" val="-1"/>
  <p:tag name="QUIZCLIPSSOURCE" val="1128449495,C:\WebSitesInternal\sws\HydraulicsForHydrographers\AlgebraPrimer03_02_2012_pptx\Media.ppcx"/>
  <p:tag name="MMPROD_ID" val="10358"/>
  <p:tag name="MMPROD_LASTVALUES" val="&lt;ChangeData&gt;&lt;SlideID&gt;&lt;![CDATA[359]]&gt;&lt;/SlideID&gt;&lt;/ChangeData&gt;"/>
  <p:tag name="MMPROD_ANSWERCOUNT" val="4"/>
</p:tagLst>
</file>

<file path=ppt/tags/tag908.xml><?xml version="1.0" encoding="utf-8"?>
<p:tagLst xmlns:a="http://schemas.openxmlformats.org/drawingml/2006/main" xmlns:r="http://schemas.openxmlformats.org/officeDocument/2006/relationships" xmlns:p="http://schemas.openxmlformats.org/presentationml/2006/main">
  <p:tag name="MMPROD_ID" val="10296"/>
  <p:tag name="MMPROD_ABSOLUTEPOSITIONID" val="100"/>
  <p:tag name="MMPROD_LASTVALUES" val="&lt;ChangeData&gt;&lt;Text&gt;&lt;![CDATA[ Exercise 21]]&gt;&lt;/Text&gt;&lt;FontSize&gt;&lt;![CDATA[32]]&gt;&lt;/FontSize&gt;&lt;Left&gt;&lt;![CDATA[0]]&gt;&lt;/Left&gt;&lt;Top&gt;&lt;![CDATA[0]]&gt;&lt;/Top&gt;&lt;/ChangeData&gt;"/>
  <p:tag name="PRESENTER_SHAPETEXTINFO" val="&lt;ShapeTextInfo&gt;&lt;TableIndex row=&quot;-1&quot; col=&quot;-1&quot;&gt;&lt;linesCount val=&quot;1&quot;/&gt;&lt;lineCharCount val=&quot;12&quot;/&gt;&lt;/TableIndex&gt;&lt;/ShapeTextInfo&gt;"/>
</p:tagLst>
</file>

<file path=ppt/tags/tag909.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FD38981B-E999-44CC-B2F1-79FCF70E0687}&quot;/&gt;&lt;isInvalidForFieldText val=&quot;0&quot;/&gt;&lt;Image&gt;&lt;filename val=&quot;C:\Users\kmnolan\AppData\Local\Temp\2\PR\data\asimages\{FD38981B-E999-44CC-B2F1-79FCF70E0687}_71.png&quot;/&gt;&lt;left val=&quot;68&quot;/&gt;&lt;top val=&quot;356&quot;/&gt;&lt;width val=&quot;267&quot;/&gt;&lt;height val=&quot;6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52&quot;/&gt;&lt;lineCharCount val=&quot;1&quot;/&gt;&lt;lineCharCount val=&quot;63&quot;/&gt;&lt;lineCharCount val=&quot;26&quot;/&gt;&lt;lineCharCount val=&quot;1&quot;/&gt;&lt;/TableIndex&gt;&lt;/ShapeTextInfo&gt;"/>
</p:tagLst>
</file>

<file path=ppt/tags/tag910.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E0918A3-7434-426D-96F3-608A49CF64CE}&quot;/&gt;&lt;isInvalidForFieldText val=&quot;0&quot;/&gt;&lt;Image&gt;&lt;filename val=&quot;C:\Users\kmnolan\AppData\Local\Temp\2\PR\data\asimages\{6E0918A3-7434-426D-96F3-608A49CF64CE}_71.png&quot;/&gt;&lt;left val=&quot;388&quot;/&gt;&lt;top val=&quot;356&quot;/&gt;&lt;width val=&quot;278&quot;/&gt;&lt;height val=&quot;65&quot;/&gt;&lt;hasText val=&quot;1&quot;/&gt;&lt;/Image&gt;&lt;/ThreeDShapeInfo&gt;"/>
</p:tagLst>
</file>

<file path=ppt/tags/tag911.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5D46405-9A99-4FC9-8A79-BEE83C864C0B}&quot;/&gt;&lt;isInvalidForFieldText val=&quot;0&quot;/&gt;&lt;Image&gt;&lt;filename val=&quot;C:\Users\kmnolan\AppData\Local\Temp\2\PR\data\asimages\{D5D46405-9A99-4FC9-8A79-BEE83C864C0B}_71.png&quot;/&gt;&lt;left val=&quot;195&quot;/&gt;&lt;top val=&quot;420&quot;/&gt;&lt;width val=&quot;270&quot;/&gt;&lt;height val=&quot;59&quot;/&gt;&lt;hasText val=&quot;1&quot;/&gt;&lt;/Image&gt;&lt;/ThreeDShapeInfo&gt;"/>
</p:tagLst>
</file>

<file path=ppt/tags/tag912.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2BE53AC4-D9B9-4773-BE88-984B18A438F4}&quot;/&gt;&lt;isInvalidForFieldText val=&quot;0&quot;/&gt;&lt;Image&gt;&lt;filename val=&quot;C:\Users\kmnolan\AppData\Local\Temp\2\PR\data\asimages\{2BE53AC4-D9B9-4773-BE88-984B18A438F4}_71.png&quot;/&gt;&lt;left val=&quot;187&quot;/&gt;&lt;top val=&quot;387&quot;/&gt;&lt;width val=&quot;535&quot;/&gt;&lt;height val=&quot;66&quot;/&gt;&lt;hasText val=&quot;1&quot;/&gt;&lt;/Image&gt;&lt;/ThreeDShapeInfo&gt;"/>
</p:tagLst>
</file>

<file path=ppt/tags/tag913.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6848744-6A67-46DC-8C19-E7C1053944B3}&quot;/&gt;&lt;isInvalidForFieldText val=&quot;0&quot;/&gt;&lt;Image&gt;&lt;filename val=&quot;C:\Users\kmnolan\AppData\Local\Temp\2\PR\data\asimages\{E6848744-6A67-46DC-8C19-E7C1053944B3}_71.png&quot;/&gt;&lt;left val=&quot;187&quot;/&gt;&lt;top val=&quot;440&quot;/&gt;&lt;width val=&quot;535&quot;/&gt;&lt;height val=&quot;66&quot;/&gt;&lt;hasText val=&quot;1&quot;/&gt;&lt;/Image&gt;&lt;/ThreeDShapeInfo&gt;"/>
</p:tagLst>
</file>

<file path=ppt/tags/tag914.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24&quot;/&gt;&lt;lineCharCount val=&quot;19&quot;/&gt;&lt;/TableIndex&gt;&lt;/ShapeTextInfo&gt;"/>
  <p:tag name="PRESENTER_SHAPEINFO" val="&lt;ThreeDShapeInfo&gt;&lt;uuid val=&quot;{86075C46-E8B4-44A9-856F-9D6B985E3BBA}&quot;/&gt;&lt;isInvalidForFieldText val=&quot;0&quot;/&gt;&lt;Image&gt;&lt;filename val=&quot;C:\Users\kmnolan\AppData\Local\Temp\2\PR\data\asimages\{86075C46-E8B4-44A9-856F-9D6B985E3BBA}_71.png&quot;/&gt;&lt;left val=&quot;198&quot;/&gt;&lt;top val=&quot;418&quot;/&gt;&lt;width val=&quot;265&quot;/&gt;&lt;height val=&quot;65&quot;/&gt;&lt;hasText val=&quot;1&quot;/&gt;&lt;/Image&gt;&lt;/ThreeDShapeInfo&gt;"/>
</p:tagLst>
</file>

<file path=ppt/tags/tag91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0&quot;/&gt;&lt;lineCharCount val=&quot;26&quot;/&gt;&lt;/TableIndex&gt;&lt;/ShapeTextInfo&gt;"/>
  <p:tag name="PRESENTER_SHAPEINFO" val="&lt;ThreeDShapeInfo&gt;&lt;uuid val=&quot;{84DD1BC3-9611-40F3-B9DF-1675BE4F523D}&quot;/&gt;&lt;isInvalidForFieldText val=&quot;0&quot;/&gt;&lt;Image&gt;&lt;filename val=&quot;C:\Users\kmnolan\AppData\Local\Temp\2\PR\data\asimages\{84DD1BC3-9611-40F3-B9DF-1675BE4F523D}_71.png&quot;/&gt;&lt;left val=&quot;210&quot;/&gt;&lt;top val=&quot;444&quot;/&gt;&lt;width val=&quot;265&quot;/&gt;&lt;height val=&quot;64&quot;/&gt;&lt;hasText val=&quot;1&quot;/&gt;&lt;/Image&gt;&lt;/ThreeDShapeInfo&gt;"/>
</p:tagLst>
</file>

<file path=ppt/tags/tag91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25]]&gt;&lt;/Left&gt;&lt;Top&gt;&lt;![CDATA[450.25]]&gt;&lt;/Top&gt;&lt;/ChangeData&gt;"/>
  <p:tag name="ARTICULATE_PUBLISH_MODE" val="1"/>
</p:tagLst>
</file>

<file path=ppt/tags/tag91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75]]&gt;&lt;/Left&gt;&lt;Top&gt;&lt;![CDATA[450.25]]&gt;&lt;/Top&gt;&lt;/ChangeData&gt;"/>
  <p:tag name="ARTICULATE_PUBLISH_MODE" val="1"/>
</p:tagLst>
</file>

<file path=ppt/tags/tag9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38&quot;/&gt;&lt;/TableIndex&gt;&lt;/ShapeTextInfo&gt;"/>
</p:tagLst>
</file>

<file path=ppt/tags/tag9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9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9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9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9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A5436E4-2B1E-45F3-AD4A-94D6211A7B2F}&quot;/&gt;&lt;isInvalidForFieldText val=&quot;0&quot;/&gt;&lt;Image&gt;&lt;filename val=&quot;C:\Users\kmnolan\AppData\Local\Temp\2\PR\data\asimages\{8A5436E4-2B1E-45F3-AD4A-94D6211A7B2F}_71.png&quot;/&gt;&lt;left val=&quot;204&quot;/&gt;&lt;top val=&quot;432&quot;/&gt;&lt;width val=&quot;265&quot;/&gt;&lt;height val=&quot;60&quot;/&gt;&lt;hasText val=&quot;1&quot;/&gt;&lt;/Image&gt;&lt;/ThreeDShapeInfo&gt;"/>
</p:tagLst>
</file>

<file path=ppt/tags/tag93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8]]&gt;&lt;/Left&gt;&lt;Top&gt;&lt;![CDATA[129.625]]&gt;&lt;/Top&gt;&lt;/ChangeData&gt;"/>
  <p:tag name="MMPROD_ID" val="10300"/>
  <p:tag name="MMPROD_TYPE" val="10018"/>
  <p:tag name="MMPROD_DATA" val="&lt;property id=&quot;10074&quot; value=&quot;1&quot;/&gt;&lt;property id=&quot;10193&quot; value=&quot;A&quot;/&gt;&lt;property id=&quot;10199&quot; value=&quot;0&quot;/&gt;&lt;object type=&quot;10049&quot; unique_id=&quot;10301&quot;&gt;&lt;property id=&quot;10020&quot; value=&quot;9&quot;/&gt;&lt;property id=&quot;10102&quot; value=&quot;0&quot;/&gt;&lt;property id=&quot;10191&quot; value=&quot;-1&quot;/&gt;&lt;/object&gt;"/>
  <p:tag name="MMPROD_COLLECTIONCONTAINERID" val="10297"/>
  <p:tag name="MMPROD_PARENTID" val="10355"/>
  <p:tag name="MMPROD_ANSWERLETTER" val="A) "/>
</p:tagLst>
</file>

<file path=ppt/tags/tag93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8]]&gt;&lt;/Left&gt;&lt;Top&gt;&lt;![CDATA[167.25]]&gt;&lt;/Top&gt;&lt;/ChangeData&gt;"/>
  <p:tag name="MMPROD_ID" val="10302"/>
  <p:tag name="MMPROD_TYPE" val="10018"/>
  <p:tag name="MMPROD_DATA" val="&lt;property id=&quot;10074&quot; value=&quot;0&quot;/&gt;&lt;property id=&quot;10193&quot; value=&quot;B&quot;/&gt;&lt;property id=&quot;10199&quot; value=&quot;0&quot;/&gt;&lt;object type=&quot;10049&quot; unique_id=&quot;10303&quot;&gt;&lt;property id=&quot;10020&quot; value=&quot;9&quot;/&gt;&lt;property id=&quot;10102&quot; value=&quot;0&quot;/&gt;&lt;property id=&quot;10191&quot; value=&quot;-1&quot;/&gt;&lt;/object&gt;"/>
  <p:tag name="MMPROD_COLLECTIONCONTAINERID" val="10297"/>
  <p:tag name="MMPROD_PARENTID" val="10355"/>
  <p:tag name="MMPROD_ANSWERLETTER" val="B) "/>
</p:tagLst>
</file>

<file path=ppt/tags/tag93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8]]&gt;&lt;/Left&gt;&lt;Top&gt;&lt;![CDATA[204.875]]&gt;&lt;/Top&gt;&lt;/ChangeData&gt;"/>
  <p:tag name="MMPROD_ID" val="10304"/>
  <p:tag name="MMPROD_TYPE" val="10018"/>
  <p:tag name="MMPROD_DATA" val="&lt;property id=&quot;10074&quot; value=&quot;0&quot;/&gt;&lt;property id=&quot;10193&quot; value=&quot;C&quot;/&gt;&lt;property id=&quot;10199&quot; value=&quot;0&quot;/&gt;&lt;object type=&quot;10049&quot; unique_id=&quot;10305&quot;&gt;&lt;property id=&quot;10020&quot; value=&quot;9&quot;/&gt;&lt;property id=&quot;10102&quot; value=&quot;0&quot;/&gt;&lt;property id=&quot;10191&quot; value=&quot;-1&quot;/&gt;&lt;/object&gt;"/>
  <p:tag name="MMPROD_COLLECTIONCONTAINERID" val="10297"/>
  <p:tag name="MMPROD_PARENTID" val="10355"/>
  <p:tag name="MMPROD_ANSWERLETTER" val="C) "/>
</p:tagLst>
</file>

<file path=ppt/tags/tag93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8]]&gt;&lt;/Left&gt;&lt;Top&gt;&lt;![CDATA[242.5]]&gt;&lt;/Top&gt;&lt;/ChangeData&gt;"/>
  <p:tag name="MMPROD_ID" val="10306"/>
  <p:tag name="MMPROD_TYPE" val="10018"/>
  <p:tag name="MMPROD_DATA" val="&lt;property id=&quot;10074&quot; value=&quot;0&quot;/&gt;&lt;property id=&quot;10193&quot; value=&quot;D&quot;/&gt;&lt;property id=&quot;10199&quot; value=&quot;0&quot;/&gt;&lt;object type=&quot;10049&quot; unique_id=&quot;10307&quot;&gt;&lt;property id=&quot;10020&quot; value=&quot;9&quot;/&gt;&lt;property id=&quot;10102&quot; value=&quot;0&quot;/&gt;&lt;property id=&quot;10191&quot; value=&quot;-1&quot;/&gt;&lt;/object&gt;"/>
  <p:tag name="MMPROD_COLLECTIONCONTAINERID" val="10297"/>
  <p:tag name="MMPROD_PARENTID" val="10355"/>
  <p:tag name="MMPROD_ANSWERLETTER" val="D) "/>
</p:tagLst>
</file>

<file path=ppt/tags/tag93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20]]&gt;&lt;/FontSize&gt;&lt;Left&gt;&lt;![CDATA[75]]&gt;&lt;/Left&gt;&lt;Top&gt;&lt;![CDATA[242.5]]&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939.xml><?xml version="1.0" encoding="utf-8"?>
<p:tagLst xmlns:a="http://schemas.openxmlformats.org/drawingml/2006/main" xmlns:r="http://schemas.openxmlformats.org/officeDocument/2006/relationships" xmlns:p="http://schemas.openxmlformats.org/presentationml/2006/main">
  <p:tag name="MMPROD_LASTVALUES" val="&lt;ChangeData&gt;&lt;Text&gt;&lt;![CDATA[15.43 ft]]&gt;&lt;/Text&gt;&lt;FontSize&gt;&lt;![CDATA[20]]&gt;&lt;/FontSize&gt;&lt;Left&gt;&lt;![CDATA[102]]&gt;&lt;/Left&gt;&lt;Top&gt;&lt;![CDATA[242.5]]&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94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94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20]]&gt;&lt;/FontSize&gt;&lt;Left&gt;&lt;![CDATA[75]]&gt;&lt;/Left&gt;&lt;Top&gt;&lt;![CDATA[204.87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942.xml><?xml version="1.0" encoding="utf-8"?>
<p:tagLst xmlns:a="http://schemas.openxmlformats.org/drawingml/2006/main" xmlns:r="http://schemas.openxmlformats.org/officeDocument/2006/relationships" xmlns:p="http://schemas.openxmlformats.org/presentationml/2006/main">
  <p:tag name="MMPROD_LASTVALUES" val="&lt;ChangeData&gt;&lt;Text&gt;&lt;![CDATA[15.00 ft]]&gt;&lt;/Text&gt;&lt;FontSize&gt;&lt;![CDATA[20]]&gt;&lt;/FontSize&gt;&lt;Left&gt;&lt;![CDATA[102]]&gt;&lt;/Left&gt;&lt;Top&gt;&lt;![CDATA[204.875]]&gt;&lt;/Top&gt;&lt;/ChangeData&gt;"/>
  <p:tag name="MMPROD_ABSOLUTEPOSITIONID" val="1023"/>
  <p:tag name="PRESENTER_SHAPETEXTINFO" val="&lt;ShapeTextInfo&gt;&lt;TableIndex row=&quot;-1&quot; col=&quot;-1&quot;&gt;&lt;linesCount val=&quot;1&quot;/&gt;&lt;lineCharCount val=&quot;8&quot;/&gt;&lt;/TableIndex&gt;&lt;/ShapeTextInfo&gt;"/>
</p:tagLst>
</file>

<file path=ppt/tags/tag94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94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20]]&gt;&lt;/FontSize&gt;&lt;Left&gt;&lt;![CDATA[75]]&gt;&lt;/Left&gt;&lt;Top&gt;&lt;![CDATA[167.2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945.xml><?xml version="1.0" encoding="utf-8"?>
<p:tagLst xmlns:a="http://schemas.openxmlformats.org/drawingml/2006/main" xmlns:r="http://schemas.openxmlformats.org/officeDocument/2006/relationships" xmlns:p="http://schemas.openxmlformats.org/presentationml/2006/main">
  <p:tag name="MMPROD_LASTVALUES" val="&lt;ChangeData&gt;&lt;Text&gt;&lt;![CDATA[14.50 ft]]&gt;&lt;/Text&gt;&lt;FontSize&gt;&lt;![CDATA[20]]&gt;&lt;/FontSize&gt;&lt;Left&gt;&lt;![CDATA[100]]&gt;&lt;/Left&gt;&lt;Top&gt;&lt;![CDATA[167.25]]&gt;&lt;/Top&gt;&lt;/ChangeData&gt;"/>
  <p:tag name="MMPROD_ABSOLUTEPOSITIONID" val="1022"/>
  <p:tag name="PRESENTER_SHAPETEXTINFO" val="&lt;ShapeTextInfo&gt;&lt;TableIndex row=&quot;-1&quot; col=&quot;-1&quot;&gt;&lt;linesCount val=&quot;1&quot;/&gt;&lt;lineCharCount val=&quot;8&quot;/&gt;&lt;/TableIndex&gt;&lt;/ShapeTextInfo&gt;"/>
</p:tagLst>
</file>

<file path=ppt/tags/tag94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94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20]]&gt;&lt;/FontSize&gt;&lt;Left&gt;&lt;![CDATA[75]]&gt;&lt;/Left&gt;&lt;Top&gt;&lt;![CDATA[129.62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948.xml><?xml version="1.0" encoding="utf-8"?>
<p:tagLst xmlns:a="http://schemas.openxmlformats.org/drawingml/2006/main" xmlns:r="http://schemas.openxmlformats.org/officeDocument/2006/relationships" xmlns:p="http://schemas.openxmlformats.org/presentationml/2006/main">
  <p:tag name="MMPROD_LASTVALUES" val="&lt;ChangeData&gt;&lt;Text&gt;&lt;![CDATA[13.33 ft]]&gt;&lt;/Text&gt;&lt;FontSize&gt;&lt;![CDATA[20]]&gt;&lt;/FontSize&gt;&lt;Left&gt;&lt;![CDATA[100]]&gt;&lt;/Left&gt;&lt;Top&gt;&lt;![CDATA[129.625]]&gt;&lt;/Top&gt;&lt;/ChangeData&gt;"/>
  <p:tag name="MMPROD_ABSOLUTEPOSITIONID" val="1021"/>
  <p:tag name="PRESENTER_SHAPETEXTINFO" val="&lt;ShapeTextInfo&gt;&lt;TableIndex row=&quot;-1&quot; col=&quot;-1&quot;&gt;&lt;linesCount val=&quot;1&quot;/&gt;&lt;lineCharCount val=&quot;8&quot;/&gt;&lt;/TableIndex&gt;&lt;/ShapeTextInfo&gt;"/>
</p:tagLst>
</file>

<file path=ppt/tags/tag94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95.xml><?xml version="1.0" encoding="utf-8"?>
<p:tagLst xmlns:a="http://schemas.openxmlformats.org/drawingml/2006/main" xmlns:r="http://schemas.openxmlformats.org/officeDocument/2006/relationships" xmlns:p="http://schemas.openxmlformats.org/presentationml/2006/main">
  <p:tag name="ARTICULATE_SLIDE_GUID" val="69574846-70b3-4955-8eae-523402b437a7"/>
  <p:tag name="ARTICULATE_NAV_LEVEL" val="1"/>
  <p:tag name="ARTICULATE_PLAYLIST_ID" val="-1"/>
  <p:tag name="ARTICULATE_LOCK_SLIDE" val="0"/>
  <p:tag name="ARTICULATE_SLIDE_NAV" val="16"/>
</p:tagLst>
</file>

<file path=ppt/tags/tag9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95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9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95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954.xml><?xml version="1.0" encoding="utf-8"?>
<p:tagLst xmlns:a="http://schemas.openxmlformats.org/drawingml/2006/main" xmlns:r="http://schemas.openxmlformats.org/officeDocument/2006/relationships" xmlns:p="http://schemas.openxmlformats.org/presentationml/2006/main">
  <p:tag name="ARTICULATE_SLIDE_GUID" val="849a7c12-5956-4569-9ac6-638b4defb49a"/>
  <p:tag name="ARTICULATE_NAV_LEVEL" val="1"/>
  <p:tag name="ARTICULATE_PLAYLIST_ID" val="-1"/>
  <p:tag name="ARTICULATE_LOCK_SLIDE" val="0"/>
  <p:tag name="ARTICULATE_SLIDE_NAV" val="63"/>
</p:tagLst>
</file>

<file path=ppt/tags/tag9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9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2&quot;/&gt;&lt;lineCharCount val=&quot;69&quot;/&gt;&lt;lineCharCount val=&quot;63&quot;/&gt;&lt;lineCharCount val=&quot;20&quot;/&gt;&lt;/TableIndex&gt;&lt;/ShapeTextInfo&gt;"/>
</p:tagLst>
</file>

<file path=ppt/tags/tag9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5.xml><?xml version="1.0" encoding="utf-8"?>
<p:tagLst xmlns:a="http://schemas.openxmlformats.org/drawingml/2006/main" xmlns:r="http://schemas.openxmlformats.org/officeDocument/2006/relationships" xmlns:p="http://schemas.openxmlformats.org/presentationml/2006/main">
  <p:tag name="ARTICULATE_SLIDE_GUID" val="d9497272-c330-45a4-80f8-7b4bb63d4f20"/>
  <p:tag name="ARTICULATE_NAV_LEVEL" val="1"/>
  <p:tag name="ARTICULATE_PLAYLIST_ID" val="-1"/>
  <p:tag name="ARTICULATE_LOCK_SLIDE" val="0"/>
  <p:tag name="ARTICULATE_SLIDE_NAV" val="64"/>
</p:tagLst>
</file>

<file path=ppt/tags/tag9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20&quot;/&gt;&lt;lineCharCount val=&quot;48&quot;/&gt;&lt;lineCharCount val=&quot;51&quot;/&gt;&lt;/TableIndex&gt;&lt;/ShapeTextInfo&gt;"/>
</p:tagLst>
</file>

<file path=ppt/tags/tag9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8&quot;/&gt;&lt;lineCharCount val=&quot;1&quot;/&gt;&lt;lineCharCount val=&quot;61&quot;/&gt;&lt;lineCharCount val=&quot;57&quot;/&gt;&lt;lineCharCount val=&quot;58&quot;/&gt;&lt;lineCharCount val=&quot;16&quot;/&gt;&lt;lineCharCount val=&quot;1&quot;/&gt;&lt;lineCharCount val=&quot;58&quot;/&gt;&lt;lineCharCount val=&quot;24&quot;/&gt;&lt;lineCharCount val=&quot;29&quot;/&gt;&lt;lineCharCount val=&quot;34&quot;/&gt;&lt;lineCharCount val=&quot;33&quot;/&gt;&lt;/TableIndex&gt;&lt;/ShapeTextInfo&gt;"/>
</p:tagLst>
</file>

<file path=ppt/tags/tag9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6.xml><?xml version="1.0" encoding="utf-8"?>
<p:tagLst xmlns:a="http://schemas.openxmlformats.org/drawingml/2006/main" xmlns:r="http://schemas.openxmlformats.org/officeDocument/2006/relationships" xmlns:p="http://schemas.openxmlformats.org/presentationml/2006/main">
  <p:tag name="ARTICULATE_SLIDE_GUID" val="90bf6dd7-b57a-4fef-b543-06c35cf9457e"/>
  <p:tag name="ARTICULATE_NAV_LEVEL" val="1"/>
  <p:tag name="ARTICULATE_PLAYLIST_ID" val="-1"/>
  <p:tag name="ARTICULATE_LOCK_SLIDE" val="0"/>
  <p:tag name="ARTICULATE_SLIDE_NAV" val="65"/>
</p:tagLst>
</file>

<file path=ppt/tags/tag9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24&quot;/&gt;&lt;lineCharCount val=&quot;45&quot;/&gt;&lt;lineCharCount val=&quot;47&quot;/&gt;&lt;lineCharCount val=&quot;45&quot;/&gt;&lt;/TableIndex&gt;&lt;/ShapeTextInfo&gt;"/>
</p:tagLst>
</file>

<file path=ppt/tags/tag9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TableIndex row=&quot;1&quot; col=&quot;2&quot;&gt;&lt;linesCount val=&quot;1&quot;/&gt;&lt;lineCharCount val=&quot;8&quot;/&gt;&lt;/TableIndex&gt;&lt;TableIndex row=&quot;1&quot; col=&quot;3&quot;&gt;&lt;linesCount val=&quot;1&quot;/&gt;&lt;lineCharCount val=&quot;8&quot;/&gt;&lt;/TableIndex&gt;&lt;TableIndex row=&quot;2&quot; col=&quot;1&quot;&gt;&lt;linesCount val=&quot;1&quot;/&gt;&lt;lineCharCount val=&quot;24&quot;/&gt;&lt;/TableIndex&gt;&lt;TableIndex row=&quot;2&quot; col=&quot;2&quot;&gt;&lt;linesCount val=&quot;2&quot;/&gt;&lt;lineCharCount val=&quot;22&quot;/&gt;&lt;lineCharCount val=&quot;12&quot;/&gt;&lt;/TableIndex&gt;&lt;TableIndex row=&quot;2&quot; col=&quot;3&quot;&gt;&lt;linesCount val=&quot;2&quot;/&gt;&lt;lineCharCount val=&quot;32&quot;/&gt;&lt;lineCharCount val=&quot;12&quot;/&gt;&lt;/TableIndex&gt;&lt;TableIndex row=&quot;3&quot; col=&quot;1&quot;&gt;&lt;linesCount val=&quot;2&quot;/&gt;&lt;lineCharCount val=&quot;15&quot;/&gt;&lt;lineCharCount val=&quot;18&quot;/&gt;&lt;/TableIndex&gt;&lt;TableIndex row=&quot;3&quot; col=&quot;2&quot;&gt;&lt;linesCount val=&quot;2&quot;/&gt;&lt;lineCharCount val=&quot;21&quot;/&gt;&lt;lineCharCount val=&quot;19&quot;/&gt;&lt;/TableIndex&gt;&lt;TableIndex row=&quot;3&quot; col=&quot;3&quot;&gt;&lt;linesCount val=&quot;2&quot;/&gt;&lt;lineCharCount val=&quot;20&quot;/&gt;&lt;lineCharCount val=&quot;23&quot;/&gt;&lt;/TableIndex&gt;&lt;/ShapeTextInfo&gt;"/>
</p:tagLst>
</file>

<file path=ppt/tags/tag9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9.xml><?xml version="1.0" encoding="utf-8"?>
<p:tagLst xmlns:a="http://schemas.openxmlformats.org/drawingml/2006/main" xmlns:r="http://schemas.openxmlformats.org/officeDocument/2006/relationships" xmlns:p="http://schemas.openxmlformats.org/presentationml/2006/main">
  <p:tag name="ARTICULATE_SLIDE_GUID" val="90bf6dd7-b57a-4fef-b543-06c35cf9457e"/>
  <p:tag name="ARTICULATE_NAV_LEVEL" val="1"/>
  <p:tag name="ARTICULATE_PLAYLIST_ID" val="-1"/>
  <p:tag name="ARTICULATE_LOCK_SLIDE" val="0"/>
  <p:tag name="ARTICULATE_SLIDE_NAV" val="65"/>
</p:tagLst>
</file>

<file path=ppt/tags/tag99.xml><?xml version="1.0" encoding="utf-8"?>
<p:tagLst xmlns:a="http://schemas.openxmlformats.org/drawingml/2006/main" xmlns:r="http://schemas.openxmlformats.org/officeDocument/2006/relationships" xmlns:p="http://schemas.openxmlformats.org/presentationml/2006/main">
  <p:tag name="ARTICULATE_SLIDE_GUID" val="ba6b32f4-2fef-4875-998d-5bc0789d2b74"/>
  <p:tag name="ARTICULATE_NAV_LEVEL" val="1"/>
  <p:tag name="ARTICULATE_PLAYLIST_ID" val="-1"/>
  <p:tag name="ARTICULATE_LOCK_SLIDE" val="0"/>
  <p:tag name="ARTICULATE_SLIDE_NAV" val="17"/>
</p:tagLst>
</file>

<file path=ppt/tags/tag9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6&quot;/&gt;&lt;/TableIndex&gt;&lt;/ShapeTextInfo&gt;"/>
</p:tagLst>
</file>

<file path=ppt/tags/tag9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1&quot;/&gt;&lt;/TableIndex&gt;&lt;/ShapeTextInfo&gt;"/>
</p:tagLst>
</file>

<file path=ppt/tags/tag9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junk">
  <a:themeElements>
    <a:clrScheme name="junk 2">
      <a:dk1>
        <a:srgbClr val="FFFFFF"/>
      </a:dk1>
      <a:lt1>
        <a:srgbClr val="FFFFFF"/>
      </a:lt1>
      <a:dk2>
        <a:srgbClr val="FFFFFF"/>
      </a:dk2>
      <a:lt2>
        <a:srgbClr val="FFFFCC"/>
      </a:lt2>
      <a:accent1>
        <a:srgbClr val="FFFFFF"/>
      </a:accent1>
      <a:accent2>
        <a:srgbClr val="B2B2B2"/>
      </a:accent2>
      <a:accent3>
        <a:srgbClr val="FFFFFF"/>
      </a:accent3>
      <a:accent4>
        <a:srgbClr val="DADADA"/>
      </a:accent4>
      <a:accent5>
        <a:srgbClr val="FFFFFF"/>
      </a:accent5>
      <a:accent6>
        <a:srgbClr val="A1A1A1"/>
      </a:accent6>
      <a:hlink>
        <a:srgbClr val="FFFFCC"/>
      </a:hlink>
      <a:folHlink>
        <a:srgbClr val="FFFFCC"/>
      </a:folHlink>
    </a:clrScheme>
    <a:fontScheme name="ju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Arial" charset="0"/>
          </a:defRPr>
        </a:defPPr>
      </a:lstStyle>
    </a:lnDef>
  </a:objectDefaults>
  <a:extraClrSchemeLst>
    <a:extraClrScheme>
      <a:clrScheme name="junk 1">
        <a:dk1>
          <a:srgbClr val="000000"/>
        </a:dk1>
        <a:lt1>
          <a:srgbClr val="FFFFFF"/>
        </a:lt1>
        <a:dk2>
          <a:srgbClr val="FFFFFF"/>
        </a:dk2>
        <a:lt2>
          <a:srgbClr val="00CCFF"/>
        </a:lt2>
        <a:accent1>
          <a:srgbClr val="FFFFFF"/>
        </a:accent1>
        <a:accent2>
          <a:srgbClr val="B2B2B2"/>
        </a:accent2>
        <a:accent3>
          <a:srgbClr val="FFFFFF"/>
        </a:accent3>
        <a:accent4>
          <a:srgbClr val="000000"/>
        </a:accent4>
        <a:accent5>
          <a:srgbClr val="FFFFFF"/>
        </a:accent5>
        <a:accent6>
          <a:srgbClr val="A1A1A1"/>
        </a:accent6>
        <a:hlink>
          <a:srgbClr val="000099"/>
        </a:hlink>
        <a:folHlink>
          <a:srgbClr val="0066FF"/>
        </a:folHlink>
      </a:clrScheme>
      <a:clrMap bg1="lt1" tx1="dk1" bg2="lt2" tx2="dk2" accent1="accent1" accent2="accent2" accent3="accent3" accent4="accent4" accent5="accent5" accent6="accent6" hlink="hlink" folHlink="folHlink"/>
    </a:extraClrScheme>
    <a:extraClrScheme>
      <a:clrScheme name="junk 2">
        <a:dk1>
          <a:srgbClr val="FFFFFF"/>
        </a:dk1>
        <a:lt1>
          <a:srgbClr val="FFFFFF"/>
        </a:lt1>
        <a:dk2>
          <a:srgbClr val="FFFFFF"/>
        </a:dk2>
        <a:lt2>
          <a:srgbClr val="FFFFCC"/>
        </a:lt2>
        <a:accent1>
          <a:srgbClr val="FFFFFF"/>
        </a:accent1>
        <a:accent2>
          <a:srgbClr val="B2B2B2"/>
        </a:accent2>
        <a:accent3>
          <a:srgbClr val="FFFFFF"/>
        </a:accent3>
        <a:accent4>
          <a:srgbClr val="DADADA"/>
        </a:accent4>
        <a:accent5>
          <a:srgbClr val="FFFFFF"/>
        </a:accent5>
        <a:accent6>
          <a:srgbClr val="A1A1A1"/>
        </a:accent6>
        <a:hlink>
          <a:srgbClr val="FFFFCC"/>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6133</Words>
  <Application>Microsoft Office PowerPoint</Application>
  <PresentationFormat>On-screen Show (4:3)</PresentationFormat>
  <Paragraphs>1319</Paragraphs>
  <Slides>82</Slides>
  <Notes>73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junk</vt:lpstr>
      <vt:lpstr>Equation</vt:lpstr>
      <vt:lpstr>Math Review for “Hydrographer Hydraulics” Training Class SW1524</vt:lpstr>
      <vt:lpstr>Math Review for “Hydrographer Hydraulics”</vt:lpstr>
      <vt:lpstr>Course Navigation</vt:lpstr>
      <vt:lpstr>Exercises and your assessment</vt:lpstr>
      <vt:lpstr>Integers</vt:lpstr>
      <vt:lpstr>Algebraic Expressions</vt:lpstr>
      <vt:lpstr>Comparing Integers</vt:lpstr>
      <vt:lpstr>Adding  Integers</vt:lpstr>
      <vt:lpstr>Adding  Integers</vt:lpstr>
      <vt:lpstr>Subtracting  Integers</vt:lpstr>
      <vt:lpstr>Multiplying  Integers</vt:lpstr>
      <vt:lpstr>Multiplying  Integers –cont.</vt:lpstr>
      <vt:lpstr>Multiplying  Integers -cont.</vt:lpstr>
      <vt:lpstr>Dividing   Integers</vt:lpstr>
      <vt:lpstr>Order of Operations</vt:lpstr>
      <vt:lpstr>Order of Operations--Multiplication</vt:lpstr>
      <vt:lpstr>Order of Operations--Division</vt:lpstr>
      <vt:lpstr>Non-Integers</vt:lpstr>
      <vt:lpstr>Introduction of Class Exercises </vt:lpstr>
      <vt:lpstr>Exercise 1</vt:lpstr>
      <vt:lpstr> Exercise 2</vt:lpstr>
      <vt:lpstr> Exercise 3</vt:lpstr>
      <vt:lpstr>Exponents-General</vt:lpstr>
      <vt:lpstr>Exponents-General</vt:lpstr>
      <vt:lpstr>Exponents-General</vt:lpstr>
      <vt:lpstr>Exponents-Theorems</vt:lpstr>
      <vt:lpstr>Exponents-Theorems</vt:lpstr>
      <vt:lpstr>Exponents-Equivalent Expressions</vt:lpstr>
      <vt:lpstr>Exponents-Combining “Like” Terms</vt:lpstr>
      <vt:lpstr>Exponents-Adding “Like” Terms</vt:lpstr>
      <vt:lpstr>Exponents-Multiplying  Terms</vt:lpstr>
      <vt:lpstr> Exercise 4</vt:lpstr>
      <vt:lpstr> Exercise 5</vt:lpstr>
      <vt:lpstr> Exercise 6</vt:lpstr>
      <vt:lpstr> Exercise 7</vt:lpstr>
      <vt:lpstr>Square Roots</vt:lpstr>
      <vt:lpstr>Square Roots</vt:lpstr>
      <vt:lpstr>Square Roots-- Product of Square Roots Theorem</vt:lpstr>
      <vt:lpstr>Square Roots– Addition and Subtraction</vt:lpstr>
      <vt:lpstr>Square Roots– Addition and Subtraction and Simplification</vt:lpstr>
      <vt:lpstr>Square Roots– Multiplication</vt:lpstr>
      <vt:lpstr>We started our discussion of “roots” using “Square root” to simplify initial discussions</vt:lpstr>
      <vt:lpstr>Exercise 8</vt:lpstr>
      <vt:lpstr>Variables and Expressions</vt:lpstr>
      <vt:lpstr>Equations</vt:lpstr>
      <vt:lpstr>Equations—solving them</vt:lpstr>
      <vt:lpstr>Equations—solving them (cont.)</vt:lpstr>
      <vt:lpstr>Equations—solving them (cont.)</vt:lpstr>
      <vt:lpstr>Equations—solving them (cont.)</vt:lpstr>
      <vt:lpstr>Equations—solving them (cont.)</vt:lpstr>
      <vt:lpstr>Exercise 9</vt:lpstr>
      <vt:lpstr>Exercise 10</vt:lpstr>
      <vt:lpstr>Exercise 11</vt:lpstr>
      <vt:lpstr>When solving equations that include  exponents it helps to reduce variables down to the “first” power.  </vt:lpstr>
      <vt:lpstr>Solving equations that include exponents- another  example</vt:lpstr>
      <vt:lpstr>Exercise 12</vt:lpstr>
      <vt:lpstr> Exercise 13</vt:lpstr>
      <vt:lpstr>Solving equations that include  exponents  and more than one variable</vt:lpstr>
      <vt:lpstr>Sometimes, however, when solving equations that include exponents and more than one variable you must find a way to put one variable in terms of the other variable</vt:lpstr>
      <vt:lpstr> Exercise 14</vt:lpstr>
      <vt:lpstr>When working on hydraulic problems you must keep track of units as you work on problems. </vt:lpstr>
      <vt:lpstr>Here is an example:</vt:lpstr>
      <vt:lpstr>Here is another example. </vt:lpstr>
      <vt:lpstr>Unit conversion</vt:lpstr>
      <vt:lpstr> Exercise 15</vt:lpstr>
      <vt:lpstr>Exercise 16 </vt:lpstr>
      <vt:lpstr> Exercise 17</vt:lpstr>
      <vt:lpstr> Exercise 18</vt:lpstr>
      <vt:lpstr> Exercise 19</vt:lpstr>
      <vt:lpstr>Exercise 20</vt:lpstr>
      <vt:lpstr> Exercise 21</vt:lpstr>
      <vt:lpstr>Trigonometry</vt:lpstr>
      <vt:lpstr>Trigonometric Functions</vt:lpstr>
      <vt:lpstr>Trigonometric Functions</vt:lpstr>
      <vt:lpstr>Trigonometric Functions—an example how they can be used</vt:lpstr>
      <vt:lpstr>Exercise 22</vt:lpstr>
      <vt:lpstr>Geometry is the branch of mathematics that deals with the measurement, properties, and relationships of points, lines, angles, surfaces, and solids </vt:lpstr>
      <vt:lpstr>Working with culverts requires working with circles. </vt:lpstr>
      <vt:lpstr>You may also need to know how to compute the volume of a cylinder  </vt:lpstr>
      <vt:lpstr>Exercise 23</vt:lpstr>
      <vt:lpstr>Quiz</vt:lpstr>
      <vt:lpstr>End of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jusnk</dc:title>
  <dc:creator>kmnolan</dc:creator>
  <cp:lastModifiedBy>kmnolan</cp:lastModifiedBy>
  <cp:revision>29</cp:revision>
  <dcterms:created xsi:type="dcterms:W3CDTF">2012-03-03T00:16:39Z</dcterms:created>
  <dcterms:modified xsi:type="dcterms:W3CDTF">2012-04-24T13:08:34Z</dcterms:modified>
</cp:coreProperties>
</file>